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141" y="741796"/>
            <a:ext cx="8052107" cy="1985638"/>
          </a:xfrm>
        </p:spPr>
        <p:txBody>
          <a:bodyPr/>
          <a:lstStyle/>
          <a:p>
            <a:r>
              <a:rPr lang="en-US" dirty="0"/>
              <a:t>Dheerga Swaritam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79" y="3846786"/>
            <a:ext cx="8782434" cy="1792014"/>
          </a:xfrm>
        </p:spPr>
        <p:txBody>
          <a:bodyPr>
            <a:normAutofit/>
          </a:bodyPr>
          <a:lstStyle/>
          <a:p>
            <a:r>
              <a:rPr lang="en-US" dirty="0"/>
              <a:t>Link to article in Website: 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www.vedavms.in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http://vedavms.in/docs/articles/02Basics%20of%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20Veda-Dheerga%20Swaritam.pdf</a:t>
            </a:r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Coverage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9754100" cy="44631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Basic definition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Swaritam rendered at twice the time scale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Marking in old books with single vertical line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 applicable to gm and gg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There are differences between Krishna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Yajur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Veda and other branches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Application of Swaritam in KYV of texts from Ruk Veda may vary between Schools</a:t>
            </a: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Dheerga Swaritam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0523" y="2254468"/>
            <a:ext cx="10578663" cy="460353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Four main rules (can be condensed as three)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Long letter with Swaritam followed by Conjunct Consonant</a:t>
            </a:r>
          </a:p>
          <a:p>
            <a:pPr lvl="2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gaNAnA$nthvA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senA$Bya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Conjunct Consonant like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kSha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Long letter with Visargam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to consider Swarayukta aksharas or normal consonants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If normal consonant forms after the long letter, it will be treated as Swaritam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when avagraha is formed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632731" cy="42724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“OM” is an exception with example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Swarabakthi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Swarabakthi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not considered by some schools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Sahasra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Sir.ShaNya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prANAH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Effect of Short letter ending with ‘n’ followed by th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Tasmi$nth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sarvam pratiShTitam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Effect of Short anusvAram when followed by pause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saM.j~janam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9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Dheerga Letter at the end of a Ruk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long letter with Swaritam at the end of the Vedic Statement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mi/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DhuShe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$, ava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purastA$t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SvAhA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Recital difference in letters ending with ‘n’ like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sarvAn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anusvAram at the end of a Ruk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238593" cy="390984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 anusvAram at the end Vedic Statement whether long or short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SrotAra$m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niShTyA$m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panthA$m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vAjAna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(gm)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satpatim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pati$m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2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Dheerga anusvAram 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long anusvAram in the middle of the Vedic Statement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yO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devAnA$m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purOhitaH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SuShruSheNyA$M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manusheByastam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Ruk Veda Mantras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agnimI$le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purohitam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ratna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dhada+mam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kakShivantam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ya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au$shijam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ahAr.sham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dvAviSham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punarAgA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Rendering Styles differ between Schools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Adapt Ruk Veda MantrAs to KYV style or vice versa</a:t>
            </a: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966</TotalTime>
  <Words>352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Dheerga Swaritam</vt:lpstr>
      <vt:lpstr>Summary of Coverage</vt:lpstr>
      <vt:lpstr>Rules for Dheerga Swaritam</vt:lpstr>
      <vt:lpstr>Exception Rules</vt:lpstr>
      <vt:lpstr>Dheerga Letter at the end of a Ruk</vt:lpstr>
      <vt:lpstr>anusvAram at the end of a Ruk</vt:lpstr>
      <vt:lpstr>Dheerga anusvAram in </vt:lpstr>
      <vt:lpstr>Effect of Ruk Veda Mantras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Sethuraman Krishnamurthi</cp:lastModifiedBy>
  <cp:revision>62</cp:revision>
  <dcterms:created xsi:type="dcterms:W3CDTF">2021-01-10T16:28:55Z</dcterms:created>
  <dcterms:modified xsi:type="dcterms:W3CDTF">2022-04-14T19:59:36Z</dcterms:modified>
</cp:coreProperties>
</file>