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Dheerga Swaritam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Veda VMS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Coverage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/>
          </a:bodyPr>
          <a:lstStyle/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689</TotalTime>
  <Words>7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Dheerga Swaritam</vt:lpstr>
      <vt:lpstr>Summary of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46</cp:revision>
  <dcterms:created xsi:type="dcterms:W3CDTF">2021-01-10T16:28:55Z</dcterms:created>
  <dcterms:modified xsi:type="dcterms:W3CDTF">2022-01-31T12:08:22Z</dcterms:modified>
</cp:coreProperties>
</file>