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Swaram Part 3 onwards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Veda VMS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/>
              <a:t>Special Padams/Words –Swaritam followed by anudAttam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Special padams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SaravyA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yAdudhAnya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manuShyA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Does not give up its position – obstinate Swaram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Normally referred as “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swaram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Occurs with conjunct consonants of y, v, l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Also due to Sandhi while combining Padams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Special Swaritams and formations will be handled in a later session</a:t>
            </a:r>
          </a:p>
        </p:txBody>
      </p:sp>
    </p:spTree>
    <p:extLst>
      <p:ext uri="{BB962C8B-B14F-4D97-AF65-F5344CB8AC3E}">
        <p14:creationId xmlns:p14="http://schemas.microsoft.com/office/powerpoint/2010/main" val="20194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/>
              <a:t>Some key Swaram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first letter of a vAkyam can be a Swaritam if formed due to Swaritam rules or combining Padams</a:t>
            </a:r>
          </a:p>
          <a:p>
            <a:pPr lvl="1"/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mbakam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Shtam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vyup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takeSaya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Referred 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sman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dveShti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apam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avagraha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be rendered firmly 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/>
              <a:t>Some key Swaram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Some exception are noticed in Vedic texts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bAhvorindra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tiShThatu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dhenur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dakshiNa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Special Padams with udAttam as first letter and anudAttam as second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Vanaspate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bRuhaspate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last letter of a vAkyam cannot be anudAttam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Padam can have all letters as anudAttam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Rendered as pracaya in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Krama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Jata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and Ghana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vAkyams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More coverage in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Paatam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later.</a:t>
            </a:r>
          </a:p>
        </p:txBody>
      </p:sp>
    </p:spTree>
    <p:extLst>
      <p:ext uri="{BB962C8B-B14F-4D97-AF65-F5344CB8AC3E}">
        <p14:creationId xmlns:p14="http://schemas.microsoft.com/office/powerpoint/2010/main" val="84799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Vikrama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19-1 says – “ Where a syllable of low tone (anudAttam) occurs  between two circumflex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(Swaritam) syllables, or two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  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or two of which either one is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and  the other  circumflex(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Swarita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  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that is ”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vikrama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19-2 -  As also, according to Kauṇḍinya, 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when a pracaya precedes</a:t>
            </a:r>
          </a:p>
        </p:txBody>
      </p:sp>
    </p:spTree>
    <p:extLst>
      <p:ext uri="{BB962C8B-B14F-4D97-AF65-F5344CB8AC3E}">
        <p14:creationId xmlns:p14="http://schemas.microsoft.com/office/powerpoint/2010/main" val="413198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/>
              <a:t>Importance of </a:t>
            </a:r>
            <a:r>
              <a:rPr lang="en-US" dirty="0" err="1"/>
              <a:t>udAtta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acyuta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of Vedic Swarams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Like all revolve around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Sets the </a:t>
            </a:r>
            <a:r>
              <a:rPr lang="en-US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tone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of your recital</a:t>
            </a:r>
          </a:p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Plutams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are normally udAttam only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Various level of Swara Reach – Show table</a:t>
            </a: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 to hasta mudra in Veda recital</a:t>
            </a:r>
          </a:p>
        </p:txBody>
      </p:sp>
    </p:spTree>
    <p:extLst>
      <p:ext uri="{BB962C8B-B14F-4D97-AF65-F5344CB8AC3E}">
        <p14:creationId xmlns:p14="http://schemas.microsoft.com/office/powerpoint/2010/main" val="25603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Swaram Part 1 and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from </a:t>
            </a:r>
            <a:r>
              <a:rPr lang="en-US" dirty="0" err="1"/>
              <a:t>prAtiSAkyam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1.41 --Of this Swaritam (Circumflex), in case it immediately follows 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udAttam)(acute)the first part,   to the extent of half a short vowel, 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 uttered in a yet higher tone.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Pracaya – Swaram 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Swara tone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08000"/>
            <a:ext cx="8598646" cy="1172632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9170892" cy="41021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Starting letters can be pracaya/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Ending in a udAttam/Swaritam combine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pracaya/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, udAttam Swaritam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Starting letter is anudAttam (because of next udAttam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anudAttam,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Starting letter is udAttam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2" y="2356756"/>
            <a:ext cx="9237275" cy="3811814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Variation after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udAttam,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udAttam, anudAttam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udAttam can follow udAttam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udAttam which follows another udAttam does not acquire Swaritam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Swaritam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anudAttam</a:t>
            </a:r>
          </a:p>
        </p:txBody>
      </p:sp>
    </p:spTree>
    <p:extLst>
      <p:ext uri="{BB962C8B-B14F-4D97-AF65-F5344CB8AC3E}">
        <p14:creationId xmlns:p14="http://schemas.microsoft.com/office/powerpoint/2010/main" val="204890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udAttam has to be preceded by anudAttam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 a rule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udAttams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can be formed due to Sandhi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special Sandhi rules where udAttam and anudAttam combination creates Swaritam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If Swaritam is formed it can be followed by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Pracaya/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anudAttam,udAttam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anudAttam,udAttam,Swaritam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– due to Sandhi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684</TotalTime>
  <Words>657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Swaram Part 3 onwards</vt:lpstr>
      <vt:lpstr>Summary of Swaram Part 1 and 2</vt:lpstr>
      <vt:lpstr>Conceptual view of Sliding</vt:lpstr>
      <vt:lpstr>Tip from prAtiSAkyam </vt:lpstr>
      <vt:lpstr>Definition Pracaya – Swaram 4 </vt:lpstr>
      <vt:lpstr>Flow Order of Swarams in Vedic Statements</vt:lpstr>
      <vt:lpstr>Flow Order of Swarams in Vedic Statements</vt:lpstr>
      <vt:lpstr>Flow Order of Swarams in Vedic Statements</vt:lpstr>
      <vt:lpstr>Flow Order of Swarams in Vedic Statements</vt:lpstr>
      <vt:lpstr>Special Padams/Words –Swaritam followed by anudAttam</vt:lpstr>
      <vt:lpstr>Some key Swaram Rules</vt:lpstr>
      <vt:lpstr>Some key Swaram Rules</vt:lpstr>
      <vt:lpstr>Vikrama Concept</vt:lpstr>
      <vt:lpstr>Importance of udAtta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44</cp:revision>
  <dcterms:created xsi:type="dcterms:W3CDTF">2021-01-10T16:28:55Z</dcterms:created>
  <dcterms:modified xsi:type="dcterms:W3CDTF">2022-01-31T12:02:57Z</dcterms:modified>
</cp:coreProperties>
</file>