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14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1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7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30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1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7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36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4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03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762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95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993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69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29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0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BF2-92A8-4670-9F65-AE4D904A6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168C-7A19-4021-BEEC-5F0EBBA7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 defTabSz="457200"/>
              <a:t>6/12/2020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1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 to Slide on EkAgni Kandam</a:t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Lecture Title - Krishna Yajur Veda - 1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khaNDa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has been referred to as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KAndA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should be pronounced as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KhaNDa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corrected slide is being displayed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</a:t>
            </a:r>
            <a:r>
              <a:rPr lang="en-US" sz="2400" b="1" dirty="0" smtClean="0"/>
              <a:t>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</a:t>
            </a:r>
            <a:r>
              <a:rPr lang="en-US" sz="2400" b="1" dirty="0" smtClean="0"/>
              <a:t>– 398 </a:t>
            </a:r>
            <a:r>
              <a:rPr lang="en-US" sz="2400" b="1" dirty="0" smtClean="0"/>
              <a:t>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  <a:endParaRPr lang="en-US" sz="2400" b="1" dirty="0" smtClean="0"/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9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 3</vt:lpstr>
      <vt:lpstr>Office Theme</vt:lpstr>
      <vt:lpstr>Slice</vt:lpstr>
      <vt:lpstr>Correction to Slide on EkAgni Kandam  Lecture Title - Krishna Yajur Veda - 1</vt:lpstr>
      <vt:lpstr>EkAgni kandam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to Slide on EkAgni Kandam  Lecture Title - Krishna Yajur Veda - 1</dc:title>
  <dc:creator>ADMIN</dc:creator>
  <cp:lastModifiedBy>ADMIN</cp:lastModifiedBy>
  <cp:revision>1</cp:revision>
  <dcterms:created xsi:type="dcterms:W3CDTF">2020-06-12T16:14:39Z</dcterms:created>
  <dcterms:modified xsi:type="dcterms:W3CDTF">2020-06-12T16:15:48Z</dcterms:modified>
</cp:coreProperties>
</file>