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Veda Learning is Fun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80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About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39"/>
            <a:ext cx="10515600" cy="459382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 smtClean="0"/>
              <a:t>Vedam</a:t>
            </a:r>
            <a:r>
              <a:rPr lang="en-US" sz="3000" dirty="0"/>
              <a:t> </a:t>
            </a:r>
            <a:r>
              <a:rPr lang="en-US" sz="3000" dirty="0" err="1" smtClean="0"/>
              <a:t>kattaraar</a:t>
            </a:r>
            <a:endParaRPr lang="en-US" sz="3000" dirty="0" smtClean="0"/>
          </a:p>
          <a:p>
            <a:r>
              <a:rPr lang="en-US" sz="3000" dirty="0" smtClean="0"/>
              <a:t>Dig at householders</a:t>
            </a:r>
          </a:p>
          <a:p>
            <a:pPr lvl="1"/>
            <a:r>
              <a:rPr lang="en-US" sz="3000" dirty="0" smtClean="0"/>
              <a:t>Veda learning is a fashion ..</a:t>
            </a:r>
          </a:p>
          <a:p>
            <a:pPr lvl="1"/>
            <a:r>
              <a:rPr lang="en-US" sz="3000" dirty="0" err="1" smtClean="0"/>
              <a:t>Valuu</a:t>
            </a:r>
            <a:r>
              <a:rPr lang="en-US" sz="3000" dirty="0" smtClean="0"/>
              <a:t> .. </a:t>
            </a:r>
          </a:p>
          <a:p>
            <a:r>
              <a:rPr lang="en-US" sz="3000" dirty="0" err="1" smtClean="0"/>
              <a:t>Mami</a:t>
            </a:r>
            <a:r>
              <a:rPr lang="en-US" sz="3000" dirty="0" smtClean="0"/>
              <a:t> TV Serial </a:t>
            </a:r>
            <a:r>
              <a:rPr lang="en-US" sz="3000" dirty="0" err="1" smtClean="0"/>
              <a:t>paakavendaama</a:t>
            </a:r>
            <a:endParaRPr lang="en-US" sz="3000" dirty="0" smtClean="0"/>
          </a:p>
          <a:p>
            <a:r>
              <a:rPr lang="en-US" sz="3000" dirty="0" smtClean="0"/>
              <a:t>Age of learning</a:t>
            </a:r>
          </a:p>
          <a:p>
            <a:r>
              <a:rPr lang="en-US" sz="3000" dirty="0" smtClean="0"/>
              <a:t>mA </a:t>
            </a:r>
            <a:r>
              <a:rPr lang="en-US" sz="3000" dirty="0" err="1" smtClean="0"/>
              <a:t>mA</a:t>
            </a:r>
            <a:r>
              <a:rPr lang="en-US" sz="3000" dirty="0" smtClean="0"/>
              <a:t> hi(gm)</a:t>
            </a:r>
            <a:r>
              <a:rPr lang="en-US" sz="3000" dirty="0" err="1" smtClean="0"/>
              <a:t>si</a:t>
            </a:r>
            <a:endParaRPr lang="en-US" sz="3000" dirty="0" smtClean="0"/>
          </a:p>
          <a:p>
            <a:r>
              <a:rPr lang="en-US" sz="3000" dirty="0" err="1" smtClean="0"/>
              <a:t>Pillayaar</a:t>
            </a:r>
            <a:r>
              <a:rPr lang="en-US" sz="3000" dirty="0" smtClean="0"/>
              <a:t> at ENT</a:t>
            </a:r>
          </a:p>
          <a:p>
            <a:r>
              <a:rPr lang="en-US" sz="3000" dirty="0" smtClean="0"/>
              <a:t>Puncture </a:t>
            </a:r>
            <a:r>
              <a:rPr lang="en-US" sz="3000" dirty="0" err="1" smtClean="0"/>
              <a:t>dava</a:t>
            </a:r>
            <a:r>
              <a:rPr lang="en-US" sz="3000" dirty="0" smtClean="0"/>
              <a:t>, summer </a:t>
            </a:r>
            <a:r>
              <a:rPr lang="en-US" sz="3000" dirty="0" err="1" smtClean="0"/>
              <a:t>sinaH</a:t>
            </a:r>
            <a:endParaRPr lang="en-US" sz="3000" dirty="0" smtClean="0"/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Cardinal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640"/>
            <a:ext cx="10380260" cy="511790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Tirikkaathe</a:t>
            </a:r>
            <a:r>
              <a:rPr lang="en-US" b="1" dirty="0" smtClean="0"/>
              <a:t> - </a:t>
            </a:r>
            <a:r>
              <a:rPr lang="en-US" b="1" dirty="0" err="1" smtClean="0"/>
              <a:t>Trymbakam</a:t>
            </a:r>
            <a:endParaRPr lang="en-US" b="1" dirty="0" smtClean="0"/>
          </a:p>
          <a:p>
            <a:r>
              <a:rPr lang="en-US" b="1" dirty="0" err="1" smtClean="0"/>
              <a:t>Kuttaathe</a:t>
            </a:r>
            <a:r>
              <a:rPr lang="en-US" b="1" dirty="0" smtClean="0"/>
              <a:t> – </a:t>
            </a:r>
            <a:r>
              <a:rPr lang="en-US" b="1" dirty="0" err="1" smtClean="0"/>
              <a:t>ganapati</a:t>
            </a:r>
            <a:r>
              <a:rPr lang="en-US" b="1" dirty="0" smtClean="0"/>
              <a:t>(gm)</a:t>
            </a:r>
          </a:p>
          <a:p>
            <a:r>
              <a:rPr lang="en-US" b="1" dirty="0" err="1" smtClean="0"/>
              <a:t>Vikkaathe</a:t>
            </a:r>
            <a:r>
              <a:rPr lang="en-US" b="1" dirty="0" smtClean="0"/>
              <a:t> – </a:t>
            </a:r>
            <a:r>
              <a:rPr lang="en-US" b="1" dirty="0" err="1" smtClean="0"/>
              <a:t>apaSca</a:t>
            </a:r>
            <a:r>
              <a:rPr lang="en-US" b="1" dirty="0" smtClean="0"/>
              <a:t>(</a:t>
            </a:r>
            <a:r>
              <a:rPr lang="en-US" b="1" dirty="0" err="1" smtClean="0"/>
              <a:t>gg</a:t>
            </a:r>
            <a:r>
              <a:rPr lang="en-US" b="1" dirty="0" smtClean="0"/>
              <a:t>) </a:t>
            </a:r>
          </a:p>
          <a:p>
            <a:r>
              <a:rPr lang="en-US" b="1" dirty="0" err="1" smtClean="0"/>
              <a:t>Kulaikkaathe</a:t>
            </a:r>
            <a:r>
              <a:rPr lang="en-US" b="1" dirty="0" smtClean="0"/>
              <a:t> – </a:t>
            </a:r>
            <a:r>
              <a:rPr lang="en-US" b="1" dirty="0" err="1" smtClean="0"/>
              <a:t>tataH</a:t>
            </a:r>
            <a:r>
              <a:rPr lang="en-US" b="1" dirty="0" smtClean="0"/>
              <a:t> </a:t>
            </a:r>
            <a:r>
              <a:rPr lang="en-US" b="1" dirty="0" err="1" smtClean="0"/>
              <a:t>Kshatram</a:t>
            </a:r>
            <a:r>
              <a:rPr lang="en-US" b="1" dirty="0" smtClean="0"/>
              <a:t>, </a:t>
            </a:r>
            <a:r>
              <a:rPr lang="en-US" b="1" dirty="0" err="1" smtClean="0"/>
              <a:t>namaK</a:t>
            </a:r>
            <a:r>
              <a:rPr lang="en-US" b="1" dirty="0" smtClean="0"/>
              <a:t> </a:t>
            </a:r>
            <a:r>
              <a:rPr lang="en-US" b="1" dirty="0" err="1" smtClean="0"/>
              <a:t>kakubhAya</a:t>
            </a:r>
            <a:endParaRPr lang="en-US" b="1" dirty="0" smtClean="0"/>
          </a:p>
          <a:p>
            <a:pPr lvl="1"/>
            <a:r>
              <a:rPr lang="en-US" sz="2800" b="1" dirty="0" err="1" smtClean="0"/>
              <a:t>Swamikku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ecchal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ahaatu</a:t>
            </a:r>
            <a:endParaRPr lang="en-US" sz="2800" b="1" dirty="0" smtClean="0"/>
          </a:p>
          <a:p>
            <a:r>
              <a:rPr lang="en-US" b="1" dirty="0" err="1" smtClean="0"/>
              <a:t>Mokkai</a:t>
            </a:r>
            <a:r>
              <a:rPr lang="en-US" b="1" dirty="0" smtClean="0"/>
              <a:t> </a:t>
            </a:r>
            <a:r>
              <a:rPr lang="en-US" b="1" dirty="0" err="1" smtClean="0"/>
              <a:t>chindaathe</a:t>
            </a:r>
            <a:r>
              <a:rPr lang="en-US" b="1" dirty="0" smtClean="0"/>
              <a:t> – </a:t>
            </a:r>
            <a:r>
              <a:rPr lang="en-US" b="1" dirty="0" err="1" smtClean="0"/>
              <a:t>agim</a:t>
            </a:r>
            <a:r>
              <a:rPr lang="en-US" b="1" dirty="0" smtClean="0"/>
              <a:t> </a:t>
            </a:r>
            <a:r>
              <a:rPr lang="en-US" b="1" dirty="0" err="1" smtClean="0"/>
              <a:t>yaa</a:t>
            </a:r>
            <a:r>
              <a:rPr lang="en-US" b="1" dirty="0" smtClean="0"/>
              <a:t> - </a:t>
            </a:r>
            <a:r>
              <a:rPr lang="en-US" b="1" dirty="0" err="1" smtClean="0"/>
              <a:t>semmangudi</a:t>
            </a:r>
            <a:endParaRPr lang="en-US" b="1" dirty="0" smtClean="0"/>
          </a:p>
          <a:p>
            <a:r>
              <a:rPr lang="en-US" b="1" dirty="0" err="1" smtClean="0"/>
              <a:t>Vettaathe</a:t>
            </a:r>
            <a:r>
              <a:rPr lang="en-US" b="1" dirty="0" smtClean="0"/>
              <a:t> – </a:t>
            </a:r>
            <a:r>
              <a:rPr lang="en-US" b="1" dirty="0" err="1" smtClean="0"/>
              <a:t>tvamagni</a:t>
            </a:r>
            <a:r>
              <a:rPr lang="en-US" b="1" dirty="0" smtClean="0"/>
              <a:t> </a:t>
            </a:r>
            <a:r>
              <a:rPr lang="en-US" b="1" dirty="0" err="1" smtClean="0"/>
              <a:t>varNam</a:t>
            </a:r>
            <a:r>
              <a:rPr lang="en-US" b="1" dirty="0" smtClean="0"/>
              <a:t>, </a:t>
            </a:r>
            <a:r>
              <a:rPr lang="en-US" b="1" dirty="0" err="1" smtClean="0"/>
              <a:t>kshAsAdeva</a:t>
            </a:r>
            <a:endParaRPr lang="en-US" b="1" dirty="0" smtClean="0"/>
          </a:p>
          <a:p>
            <a:r>
              <a:rPr lang="en-US" b="1" dirty="0" err="1" smtClean="0"/>
              <a:t>Muzhungade</a:t>
            </a:r>
            <a:r>
              <a:rPr lang="en-US" b="1" dirty="0" smtClean="0"/>
              <a:t> – </a:t>
            </a:r>
            <a:r>
              <a:rPr lang="en-US" b="1" dirty="0" err="1" smtClean="0"/>
              <a:t>avagraham</a:t>
            </a:r>
            <a:r>
              <a:rPr lang="en-US" b="1" dirty="0" smtClean="0"/>
              <a:t> </a:t>
            </a:r>
            <a:r>
              <a:rPr lang="en-US" b="1" dirty="0" err="1" smtClean="0"/>
              <a:t>padmanabhO</a:t>
            </a:r>
            <a:r>
              <a:rPr lang="en-US" b="1" dirty="0" smtClean="0"/>
              <a:t> </a:t>
            </a:r>
            <a:r>
              <a:rPr lang="en-US" b="1" dirty="0" err="1" smtClean="0"/>
              <a:t>mara</a:t>
            </a:r>
            <a:r>
              <a:rPr lang="en-US" b="1" dirty="0" smtClean="0"/>
              <a:t> </a:t>
            </a:r>
            <a:r>
              <a:rPr lang="en-US" b="1" dirty="0" err="1" smtClean="0"/>
              <a:t>prabhu</a:t>
            </a:r>
            <a:r>
              <a:rPr lang="en-US" b="1" dirty="0" smtClean="0"/>
              <a:t>, </a:t>
            </a:r>
            <a:r>
              <a:rPr lang="en-US" b="1" dirty="0" err="1" smtClean="0"/>
              <a:t>abayanca</a:t>
            </a:r>
            <a:r>
              <a:rPr lang="en-US" b="1" dirty="0" smtClean="0"/>
              <a:t> me, </a:t>
            </a:r>
            <a:r>
              <a:rPr lang="en-US" b="1" dirty="0" err="1" smtClean="0"/>
              <a:t>alakshmir</a:t>
            </a:r>
            <a:r>
              <a:rPr lang="en-US" b="1" dirty="0" smtClean="0"/>
              <a:t> me</a:t>
            </a:r>
          </a:p>
          <a:p>
            <a:r>
              <a:rPr lang="en-US" b="1" dirty="0" err="1" smtClean="0"/>
              <a:t>Odaathe</a:t>
            </a:r>
            <a:r>
              <a:rPr lang="en-US" b="1" dirty="0" smtClean="0"/>
              <a:t> – you will not reach </a:t>
            </a:r>
            <a:r>
              <a:rPr lang="en-US" b="1" dirty="0" err="1" smtClean="0"/>
              <a:t>vaikuntam</a:t>
            </a:r>
            <a:r>
              <a:rPr lang="en-US" b="1" dirty="0" smtClean="0"/>
              <a:t> if you recite VS in 20 minutes – </a:t>
            </a:r>
            <a:r>
              <a:rPr lang="en-US" b="1" dirty="0" err="1" smtClean="0"/>
              <a:t>manyava</a:t>
            </a:r>
            <a:r>
              <a:rPr lang="en-US" b="1" dirty="0" smtClean="0"/>
              <a:t> </a:t>
            </a:r>
            <a:r>
              <a:rPr lang="en-US" b="1" dirty="0" err="1" smtClean="0"/>
              <a:t>uta</a:t>
            </a:r>
            <a:r>
              <a:rPr lang="en-US" b="1" dirty="0" smtClean="0"/>
              <a:t>, </a:t>
            </a:r>
            <a:r>
              <a:rPr lang="en-US" b="1" dirty="0" err="1" smtClean="0"/>
              <a:t>adityA</a:t>
            </a:r>
            <a:r>
              <a:rPr lang="en-US" b="1" dirty="0" smtClean="0"/>
              <a:t> </a:t>
            </a:r>
            <a:r>
              <a:rPr lang="en-US" b="1" dirty="0" err="1" smtClean="0"/>
              <a:t>ajyam</a:t>
            </a:r>
            <a:endParaRPr lang="en-US" b="1" dirty="0" smtClean="0"/>
          </a:p>
          <a:p>
            <a:r>
              <a:rPr lang="en-US" b="1" dirty="0" err="1" smtClean="0"/>
              <a:t>praNanai</a:t>
            </a:r>
            <a:r>
              <a:rPr lang="en-US" b="1" dirty="0" smtClean="0"/>
              <a:t> </a:t>
            </a:r>
            <a:r>
              <a:rPr lang="en-US" b="1" dirty="0" err="1" smtClean="0"/>
              <a:t>vidaathey</a:t>
            </a:r>
            <a:r>
              <a:rPr lang="en-US" b="1" dirty="0" smtClean="0"/>
              <a:t> – give pause.. Where no one has idea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116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Veda Learning is Fun</vt:lpstr>
      <vt:lpstr>About Learning</vt:lpstr>
      <vt:lpstr>Cardinal Rules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VMS Introoduction</dc:title>
  <dc:creator>ADMIN</dc:creator>
  <cp:lastModifiedBy>ADMIN</cp:lastModifiedBy>
  <cp:revision>20</cp:revision>
  <dcterms:created xsi:type="dcterms:W3CDTF">2019-08-09T15:07:39Z</dcterms:created>
  <dcterms:modified xsi:type="dcterms:W3CDTF">2019-08-27T11:23:19Z</dcterms:modified>
</cp:coreProperties>
</file>