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58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758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91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63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52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914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74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463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6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98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10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edavms.in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VedaVMS</a:t>
            </a:r>
            <a:r>
              <a:rPr lang="en-US" b="1" dirty="0" smtClean="0"/>
              <a:t> Introduction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Where the mind is without fear the head is held high….</a:t>
            </a:r>
          </a:p>
          <a:p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Where knowledge is free – Rabindranath Tagore</a:t>
            </a:r>
          </a:p>
          <a:p>
            <a:r>
              <a:rPr lang="en-US" sz="3600" b="1" dirty="0" smtClean="0"/>
              <a:t>No Sage ever patented any revelations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380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943531" cy="753991"/>
          </a:xfrm>
        </p:spPr>
        <p:txBody>
          <a:bodyPr/>
          <a:lstStyle/>
          <a:p>
            <a:r>
              <a:rPr lang="en-US" b="1" dirty="0" smtClean="0"/>
              <a:t>About Members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739" y="1255594"/>
            <a:ext cx="10822675" cy="51452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Householders who have started Veda Learning after middle age</a:t>
            </a:r>
          </a:p>
          <a:p>
            <a:r>
              <a:rPr lang="en-US" b="1" dirty="0" smtClean="0"/>
              <a:t>Need for books in Tamil and Malayalam with good formatting</a:t>
            </a:r>
          </a:p>
          <a:p>
            <a:pPr lvl="1"/>
            <a:r>
              <a:rPr lang="en-US" b="1" dirty="0" smtClean="0"/>
              <a:t>First Attempt was made in Tamil</a:t>
            </a:r>
          </a:p>
          <a:p>
            <a:pPr lvl="1"/>
            <a:r>
              <a:rPr lang="en-US" b="1" dirty="0" smtClean="0"/>
              <a:t>It got circulated</a:t>
            </a:r>
          </a:p>
          <a:p>
            <a:pPr lvl="1"/>
            <a:r>
              <a:rPr lang="en-US" b="1" dirty="0" smtClean="0"/>
              <a:t>A Virtual Group formed in 2014</a:t>
            </a:r>
          </a:p>
          <a:p>
            <a:pPr lvl="1"/>
            <a:r>
              <a:rPr lang="en-US" b="1" dirty="0" smtClean="0"/>
              <a:t>Grace of the Gurus/Veda </a:t>
            </a:r>
            <a:r>
              <a:rPr lang="en-US" b="1" dirty="0" err="1" smtClean="0"/>
              <a:t>Maata</a:t>
            </a:r>
            <a:endParaRPr lang="en-US" b="1" dirty="0" smtClean="0"/>
          </a:p>
          <a:p>
            <a:r>
              <a:rPr lang="en-US" b="1" dirty="0" smtClean="0"/>
              <a:t>All follow Krishna Yajur Veda School/SAkhA</a:t>
            </a:r>
          </a:p>
          <a:p>
            <a:pPr lvl="1"/>
            <a:r>
              <a:rPr lang="en-US" b="1" dirty="0" smtClean="0"/>
              <a:t>Members know only Tamil, Malayalam and working knowledge of Sanskrit</a:t>
            </a:r>
          </a:p>
          <a:p>
            <a:pPr lvl="1"/>
            <a:r>
              <a:rPr lang="en-US" b="1" dirty="0" smtClean="0"/>
              <a:t>We are learning Sanskrit in this process</a:t>
            </a:r>
          </a:p>
          <a:p>
            <a:r>
              <a:rPr lang="en-US" b="1" dirty="0" smtClean="0"/>
              <a:t>Members are located across many places</a:t>
            </a:r>
          </a:p>
          <a:p>
            <a:r>
              <a:rPr lang="en-US" b="1" dirty="0" smtClean="0"/>
              <a:t>Now Many members have started their learning</a:t>
            </a:r>
          </a:p>
          <a:p>
            <a:pPr lvl="1"/>
            <a:r>
              <a:rPr lang="en-US" b="1" dirty="0" smtClean="0"/>
              <a:t>Not active in the Group</a:t>
            </a:r>
          </a:p>
          <a:p>
            <a:pPr lvl="1"/>
            <a:r>
              <a:rPr lang="en-US" b="1" dirty="0" smtClean="0"/>
              <a:t>Appreciate Resource Constraints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4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 and Work done so far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3765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First objective was to bring Subject wise </a:t>
            </a:r>
            <a:r>
              <a:rPr lang="en-US" b="1" dirty="0" smtClean="0"/>
              <a:t>books then</a:t>
            </a:r>
          </a:p>
          <a:p>
            <a:pPr lvl="1"/>
            <a:r>
              <a:rPr lang="en-US" b="1" dirty="0" smtClean="0"/>
              <a:t>Tamil, Malayalam and Sanskrit</a:t>
            </a:r>
          </a:p>
          <a:p>
            <a:pPr lvl="1"/>
            <a:r>
              <a:rPr lang="en-US" b="1" dirty="0" smtClean="0"/>
              <a:t>Trial efforts have started in Telugu, Kannada and Latin Coding</a:t>
            </a:r>
          </a:p>
          <a:p>
            <a:pPr lvl="1"/>
            <a:r>
              <a:rPr lang="en-US" b="1" dirty="0" smtClean="0"/>
              <a:t>With help from Volunteering Groups/Extended Members</a:t>
            </a:r>
            <a:endParaRPr lang="en-US" b="1" dirty="0"/>
          </a:p>
          <a:p>
            <a:r>
              <a:rPr lang="en-US" b="1" dirty="0"/>
              <a:t>Then </a:t>
            </a:r>
            <a:r>
              <a:rPr lang="en-US" b="1" dirty="0" err="1"/>
              <a:t>SamhitA</a:t>
            </a:r>
            <a:r>
              <a:rPr lang="en-US" b="1" dirty="0"/>
              <a:t>, </a:t>
            </a:r>
            <a:r>
              <a:rPr lang="en-US" b="1" dirty="0" err="1"/>
              <a:t>Aranyam</a:t>
            </a:r>
            <a:r>
              <a:rPr lang="en-US" b="1" dirty="0"/>
              <a:t> and </a:t>
            </a:r>
            <a:r>
              <a:rPr lang="en-US" b="1" dirty="0" err="1" smtClean="0"/>
              <a:t>BrahmaNam</a:t>
            </a:r>
            <a:r>
              <a:rPr lang="en-US" b="1" dirty="0" smtClean="0"/>
              <a:t> </a:t>
            </a:r>
            <a:endParaRPr lang="en-US" b="1" dirty="0"/>
          </a:p>
          <a:p>
            <a:r>
              <a:rPr lang="en-US" b="1" dirty="0"/>
              <a:t>Then </a:t>
            </a:r>
            <a:r>
              <a:rPr lang="en-US" b="1" dirty="0" err="1"/>
              <a:t>Pada</a:t>
            </a:r>
            <a:r>
              <a:rPr lang="en-US" b="1" dirty="0"/>
              <a:t> </a:t>
            </a:r>
            <a:r>
              <a:rPr lang="en-US" b="1" dirty="0" err="1"/>
              <a:t>Paatam</a:t>
            </a:r>
            <a:r>
              <a:rPr lang="en-US" b="1" dirty="0"/>
              <a:t> and </a:t>
            </a:r>
            <a:r>
              <a:rPr lang="en-US" b="1" dirty="0" err="1"/>
              <a:t>Krama</a:t>
            </a:r>
            <a:r>
              <a:rPr lang="en-US" b="1" dirty="0"/>
              <a:t> </a:t>
            </a:r>
            <a:r>
              <a:rPr lang="en-US" b="1" dirty="0" err="1" smtClean="0"/>
              <a:t>Paatam</a:t>
            </a:r>
            <a:endParaRPr lang="en-US" b="1" dirty="0" smtClean="0"/>
          </a:p>
          <a:p>
            <a:r>
              <a:rPr lang="en-US" b="1" dirty="0" smtClean="0"/>
              <a:t>All have been completed till March 2019</a:t>
            </a:r>
          </a:p>
          <a:p>
            <a:r>
              <a:rPr lang="en-US" b="1" dirty="0" smtClean="0"/>
              <a:t>There was a need to understand various basics in Veda</a:t>
            </a:r>
          </a:p>
          <a:p>
            <a:pPr lvl="1"/>
            <a:r>
              <a:rPr lang="en-US" b="1" dirty="0" smtClean="0"/>
              <a:t>Grammar, </a:t>
            </a:r>
            <a:r>
              <a:rPr lang="en-US" b="1" dirty="0" err="1" smtClean="0"/>
              <a:t>Chandas</a:t>
            </a:r>
            <a:r>
              <a:rPr lang="en-US" b="1" dirty="0" smtClean="0"/>
              <a:t>, Flow, </a:t>
            </a:r>
            <a:r>
              <a:rPr lang="en-US" b="1" dirty="0" err="1" smtClean="0"/>
              <a:t>Swara</a:t>
            </a:r>
            <a:r>
              <a:rPr lang="en-US" b="1" dirty="0" smtClean="0"/>
              <a:t> Rule …..</a:t>
            </a:r>
          </a:p>
          <a:p>
            <a:r>
              <a:rPr lang="en-US" b="1" dirty="0" smtClean="0"/>
              <a:t>Come out with Articles of interest to learners</a:t>
            </a:r>
          </a:p>
          <a:p>
            <a:r>
              <a:rPr lang="en-US" b="1" dirty="0" smtClean="0"/>
              <a:t>Need to concentrate mainly on improvements and accuracy.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922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386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What we Expect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42703"/>
            <a:ext cx="10816988" cy="528092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More interactive feedback on our Books</a:t>
            </a:r>
          </a:p>
          <a:p>
            <a:pPr marL="457200" lvl="1" indent="0">
              <a:buNone/>
            </a:pPr>
            <a:r>
              <a:rPr lang="en-US" sz="2800" b="1" dirty="0" smtClean="0"/>
              <a:t>Comments, suggestions, error corrections,</a:t>
            </a:r>
          </a:p>
          <a:p>
            <a:pPr marL="457200" lvl="1" indent="0">
              <a:buNone/>
            </a:pPr>
            <a:r>
              <a:rPr lang="en-US" sz="2800" b="1" dirty="0" smtClean="0"/>
              <a:t>Feedback on Articles</a:t>
            </a:r>
          </a:p>
          <a:p>
            <a:pPr marL="457200" lvl="1" indent="0">
              <a:buNone/>
            </a:pPr>
            <a:r>
              <a:rPr lang="en-US" sz="2800" b="1" dirty="0" smtClean="0"/>
              <a:t>It is selective and limited but some patrons have given very good feedback</a:t>
            </a:r>
          </a:p>
          <a:p>
            <a:pPr marL="457200" lvl="1" indent="0">
              <a:buNone/>
            </a:pPr>
            <a:endParaRPr lang="en-US" sz="2800" b="1" dirty="0"/>
          </a:p>
          <a:p>
            <a:pPr marL="457200" lvl="1" indent="0">
              <a:buNone/>
            </a:pPr>
            <a:r>
              <a:rPr lang="en-US" sz="2800" b="1" dirty="0" smtClean="0"/>
              <a:t>We want continuous improvement</a:t>
            </a:r>
          </a:p>
          <a:p>
            <a:pPr marL="457200" lvl="1" indent="0">
              <a:buNone/>
            </a:pPr>
            <a:r>
              <a:rPr lang="en-US" sz="2800" b="1" dirty="0" smtClean="0"/>
              <a:t>We want to learn Share and Grow</a:t>
            </a:r>
          </a:p>
          <a:p>
            <a:pPr marL="457200" lvl="1" indent="0">
              <a:buNone/>
            </a:pPr>
            <a:r>
              <a:rPr lang="en-US" sz="2800" b="1" dirty="0" smtClean="0"/>
              <a:t>We want Veda learning be not a barrier in vernacular language</a:t>
            </a:r>
          </a:p>
          <a:p>
            <a:pPr marL="457200" lvl="1" indent="0">
              <a:buNone/>
            </a:pPr>
            <a:r>
              <a:rPr lang="en-US" sz="2800" b="1" dirty="0" smtClean="0"/>
              <a:t>We want Veda learning not to be a ‘rote”</a:t>
            </a:r>
          </a:p>
          <a:p>
            <a:pPr marL="457200" lvl="1" indent="0">
              <a:buNone/>
            </a:pPr>
            <a:r>
              <a:rPr lang="en-US" sz="2800" b="1" dirty="0" smtClean="0"/>
              <a:t>We want learners to know many basics which we learned much later !!</a:t>
            </a:r>
          </a:p>
          <a:p>
            <a:pPr marL="457200" lvl="1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9382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47612" cy="1325563"/>
          </a:xfrm>
        </p:spPr>
        <p:txBody>
          <a:bodyPr/>
          <a:lstStyle/>
          <a:p>
            <a:r>
              <a:rPr lang="en-US" b="1" dirty="0" smtClean="0"/>
              <a:t>Our Goal/Dream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We want to come out with </a:t>
            </a:r>
            <a:r>
              <a:rPr lang="en-US" b="1" dirty="0" err="1" smtClean="0"/>
              <a:t>Jata</a:t>
            </a:r>
            <a:r>
              <a:rPr lang="en-US" b="1" dirty="0" smtClean="0"/>
              <a:t> and Ghana </a:t>
            </a:r>
            <a:r>
              <a:rPr lang="en-US" b="1" dirty="0" err="1" smtClean="0"/>
              <a:t>Paatam</a:t>
            </a:r>
            <a:r>
              <a:rPr lang="en-US" b="1" dirty="0" smtClean="0"/>
              <a:t> books for </a:t>
            </a:r>
            <a:br>
              <a:rPr lang="en-US" b="1" dirty="0" smtClean="0"/>
            </a:br>
            <a:r>
              <a:rPr lang="en-US" b="1" dirty="0" err="1" smtClean="0"/>
              <a:t>TaittirIya</a:t>
            </a:r>
            <a:r>
              <a:rPr lang="en-US" b="1" dirty="0" smtClean="0"/>
              <a:t> </a:t>
            </a:r>
            <a:r>
              <a:rPr lang="en-US" b="1" dirty="0" err="1" smtClean="0"/>
              <a:t>SamhitA</a:t>
            </a:r>
            <a:endParaRPr lang="en-US" b="1" dirty="0" smtClean="0"/>
          </a:p>
          <a:p>
            <a:pPr lvl="1"/>
            <a:r>
              <a:rPr lang="en-US" b="1" dirty="0" smtClean="0"/>
              <a:t>Lot of studies are going on</a:t>
            </a:r>
          </a:p>
          <a:p>
            <a:pPr lvl="1"/>
            <a:r>
              <a:rPr lang="en-US" b="1" dirty="0" smtClean="0"/>
              <a:t>Lot of efforts to program the </a:t>
            </a:r>
            <a:r>
              <a:rPr lang="en-US" b="1" dirty="0" err="1" smtClean="0"/>
              <a:t>Jata</a:t>
            </a:r>
            <a:r>
              <a:rPr lang="en-US" b="1" dirty="0" smtClean="0"/>
              <a:t> and Ghana </a:t>
            </a:r>
            <a:r>
              <a:rPr lang="en-US" b="1" dirty="0" err="1" smtClean="0"/>
              <a:t>Paatam</a:t>
            </a:r>
            <a:r>
              <a:rPr lang="en-US" b="1" dirty="0" smtClean="0"/>
              <a:t> has started</a:t>
            </a:r>
          </a:p>
          <a:p>
            <a:pPr lvl="1"/>
            <a:r>
              <a:rPr lang="en-US" b="1" dirty="0" smtClean="0"/>
              <a:t>We would like more volunteers especially Vedic Students from traditional Schools</a:t>
            </a:r>
          </a:p>
          <a:p>
            <a:pPr lvl="1"/>
            <a:r>
              <a:rPr lang="en-US" b="1" dirty="0" smtClean="0"/>
              <a:t>Looking for meaningful guidance</a:t>
            </a:r>
          </a:p>
          <a:p>
            <a:pPr lvl="1"/>
            <a:endParaRPr lang="en-US" dirty="0"/>
          </a:p>
          <a:p>
            <a:r>
              <a:rPr lang="en-US" b="1" dirty="0" smtClean="0"/>
              <a:t>Website : </a:t>
            </a:r>
            <a:r>
              <a:rPr lang="en-US" b="1" spc="300" dirty="0" smtClean="0">
                <a:solidFill>
                  <a:schemeClr val="tx1">
                    <a:lumMod val="95000"/>
                    <a:lumOff val="5000"/>
                  </a:schemeClr>
                </a:solidFill>
                <a:hlinkClick r:id="rId2"/>
              </a:rPr>
              <a:t>www.vedavms.in</a:t>
            </a:r>
            <a:endParaRPr lang="en-US" b="1" spc="30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b="1" dirty="0" err="1" smtClean="0"/>
              <a:t>facebook</a:t>
            </a:r>
            <a:r>
              <a:rPr lang="en-US" b="1" dirty="0"/>
              <a:t> </a:t>
            </a:r>
            <a:r>
              <a:rPr lang="en-US" b="1" dirty="0" smtClean="0"/>
              <a:t>page and private group : </a:t>
            </a:r>
            <a:r>
              <a:rPr lang="en-US" b="1" dirty="0" err="1" smtClean="0"/>
              <a:t>vedavms</a:t>
            </a:r>
            <a:endParaRPr lang="en-US" b="1" dirty="0" smtClean="0"/>
          </a:p>
          <a:p>
            <a:r>
              <a:rPr lang="en-US" b="1" dirty="0" smtClean="0"/>
              <a:t>Contact : vedavms@gmail.com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964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0"/>
            <a:ext cx="10325668" cy="968991"/>
          </a:xfrm>
        </p:spPr>
        <p:txBody>
          <a:bodyPr/>
          <a:lstStyle/>
          <a:p>
            <a:r>
              <a:rPr lang="en-US" b="1" dirty="0" smtClean="0"/>
              <a:t>Our Request to Patrons/Veda Learners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9"/>
            <a:ext cx="10557680" cy="5339450"/>
          </a:xfrm>
        </p:spPr>
        <p:txBody>
          <a:bodyPr>
            <a:normAutofit/>
          </a:bodyPr>
          <a:lstStyle/>
          <a:p>
            <a:r>
              <a:rPr lang="en-US" b="1" dirty="0" smtClean="0"/>
              <a:t>We concentrate only on Krishna Yajur Veda Mantras</a:t>
            </a:r>
          </a:p>
          <a:p>
            <a:pPr lvl="1"/>
            <a:r>
              <a:rPr lang="en-US" b="1" dirty="0" smtClean="0"/>
              <a:t>Request for Ruk Veda Mantras keep coming</a:t>
            </a:r>
          </a:p>
          <a:p>
            <a:pPr lvl="1"/>
            <a:r>
              <a:rPr lang="en-US" b="1" dirty="0" smtClean="0"/>
              <a:t>Request for mantras with source reference since names differ.</a:t>
            </a:r>
          </a:p>
          <a:p>
            <a:r>
              <a:rPr lang="en-US" b="1" dirty="0" smtClean="0"/>
              <a:t>We don’t Print and </a:t>
            </a:r>
            <a:r>
              <a:rPr lang="en-US" b="1" dirty="0" err="1" smtClean="0"/>
              <a:t>Despatch</a:t>
            </a:r>
            <a:r>
              <a:rPr lang="en-US" b="1" dirty="0" smtClean="0"/>
              <a:t> books</a:t>
            </a:r>
          </a:p>
          <a:p>
            <a:r>
              <a:rPr lang="en-US" b="1" dirty="0" smtClean="0"/>
              <a:t>Kindly go through our site in detail once</a:t>
            </a:r>
          </a:p>
          <a:p>
            <a:pPr lvl="1"/>
            <a:r>
              <a:rPr lang="en-US" b="1" dirty="0" smtClean="0"/>
              <a:t>There are many requests that come without seeing notes in our Site</a:t>
            </a:r>
          </a:p>
          <a:p>
            <a:pPr lvl="1"/>
            <a:r>
              <a:rPr lang="en-US" b="1" dirty="0" smtClean="0"/>
              <a:t>We upload what we have; don’t have something under the sleeve</a:t>
            </a:r>
          </a:p>
          <a:p>
            <a:r>
              <a:rPr lang="en-US" b="1" dirty="0"/>
              <a:t>We are not knowledgeable on Karma </a:t>
            </a:r>
            <a:r>
              <a:rPr lang="en-US" b="1" dirty="0" err="1"/>
              <a:t>Kandas</a:t>
            </a:r>
            <a:endParaRPr lang="en-US" b="1" dirty="0"/>
          </a:p>
          <a:p>
            <a:pPr lvl="1"/>
            <a:r>
              <a:rPr lang="en-US" b="1" dirty="0"/>
              <a:t>Can be tried if there are serious volunteers</a:t>
            </a:r>
          </a:p>
          <a:p>
            <a:r>
              <a:rPr lang="en-US" b="1" dirty="0"/>
              <a:t>We will complement your sincere efforts</a:t>
            </a:r>
          </a:p>
          <a:p>
            <a:pPr lvl="1"/>
            <a:r>
              <a:rPr lang="en-US" b="1" dirty="0"/>
              <a:t>Anything is possible with Divine </a:t>
            </a:r>
            <a:r>
              <a:rPr lang="en-US" b="1" dirty="0" smtClean="0"/>
              <a:t>Grace</a:t>
            </a:r>
            <a:endParaRPr lang="en-US" b="1" dirty="0"/>
          </a:p>
          <a:p>
            <a:endParaRPr lang="en-US" dirty="0" smtClean="0"/>
          </a:p>
          <a:p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0"/>
            <a:ext cx="10515600" cy="1325563"/>
          </a:xfrm>
        </p:spPr>
        <p:txBody>
          <a:bodyPr/>
          <a:lstStyle/>
          <a:p>
            <a:r>
              <a:rPr lang="en-US" b="1" dirty="0" smtClean="0"/>
              <a:t>Our Request to Patrons/Veda Learners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9"/>
            <a:ext cx="10515600" cy="5189324"/>
          </a:xfrm>
        </p:spPr>
        <p:txBody>
          <a:bodyPr>
            <a:normAutofit/>
          </a:bodyPr>
          <a:lstStyle/>
          <a:p>
            <a:r>
              <a:rPr lang="en-US" b="1" dirty="0" smtClean="0"/>
              <a:t>We share Telephone Numbers only selectively</a:t>
            </a:r>
          </a:p>
          <a:p>
            <a:r>
              <a:rPr lang="en-US" b="1" dirty="0" smtClean="0"/>
              <a:t>We do not want to be on </a:t>
            </a:r>
            <a:r>
              <a:rPr lang="en-US" b="1" dirty="0" err="1" smtClean="0"/>
              <a:t>Whatsapp</a:t>
            </a:r>
            <a:endParaRPr lang="en-US" b="1" dirty="0" smtClean="0"/>
          </a:p>
          <a:p>
            <a:pPr lvl="1"/>
            <a:r>
              <a:rPr lang="en-US" sz="2800" b="1" dirty="0" smtClean="0"/>
              <a:t>We will be forced to respond to Good mornings and Good nights</a:t>
            </a:r>
          </a:p>
          <a:p>
            <a:pPr lvl="2"/>
            <a:r>
              <a:rPr lang="en-US" sz="2800" b="1" dirty="0" smtClean="0"/>
              <a:t>Spiritual overload messages/Photos and Videos</a:t>
            </a:r>
          </a:p>
          <a:p>
            <a:pPr lvl="2"/>
            <a:r>
              <a:rPr lang="en-US" sz="2800" b="1" dirty="0" smtClean="0"/>
              <a:t>We have our work to do</a:t>
            </a:r>
          </a:p>
          <a:p>
            <a:r>
              <a:rPr lang="en-US" b="1" dirty="0" smtClean="0"/>
              <a:t>We want members who could volunteer work in our Private Group</a:t>
            </a:r>
          </a:p>
          <a:p>
            <a:r>
              <a:rPr lang="en-US" b="1" dirty="0" smtClean="0"/>
              <a:t>Remember </a:t>
            </a:r>
          </a:p>
          <a:p>
            <a:pPr lvl="1"/>
            <a:r>
              <a:rPr lang="en-US" sz="2800" b="1" dirty="0" smtClean="0"/>
              <a:t>we are a virtual group</a:t>
            </a:r>
          </a:p>
          <a:p>
            <a:pPr lvl="1"/>
            <a:r>
              <a:rPr lang="en-US" sz="2800" b="1" dirty="0" smtClean="0"/>
              <a:t>Veda is a vast ocean.. We are standing at the beach only</a:t>
            </a:r>
          </a:p>
          <a:p>
            <a:pPr lvl="1"/>
            <a:r>
              <a:rPr lang="en-US" sz="2800" b="1" dirty="0" smtClean="0"/>
              <a:t>We are still learners and will only be !!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7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666" y="-195974"/>
            <a:ext cx="10515600" cy="1325563"/>
          </a:xfrm>
        </p:spPr>
        <p:txBody>
          <a:bodyPr/>
          <a:lstStyle/>
          <a:p>
            <a:r>
              <a:rPr lang="en-US" b="1" dirty="0" smtClean="0"/>
              <a:t>Our Acknowledgement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2666" y="112958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Gurus who encouraged us to take this task</a:t>
            </a:r>
          </a:p>
          <a:p>
            <a:r>
              <a:rPr lang="en-US" b="1" dirty="0" smtClean="0"/>
              <a:t>Volunteers of various nature</a:t>
            </a:r>
          </a:p>
          <a:p>
            <a:r>
              <a:rPr lang="en-US" b="1" dirty="0" smtClean="0"/>
              <a:t>Those who lent us books, guided us in many ways</a:t>
            </a:r>
          </a:p>
          <a:p>
            <a:r>
              <a:rPr lang="en-US" b="1" dirty="0" smtClean="0"/>
              <a:t>Those who gave us valuable feedback</a:t>
            </a:r>
          </a:p>
          <a:p>
            <a:r>
              <a:rPr lang="en-US" b="1" dirty="0" smtClean="0"/>
              <a:t>Those great men who have already documented various books, treasures of knowledge</a:t>
            </a:r>
          </a:p>
          <a:p>
            <a:r>
              <a:rPr lang="en-US" b="1" dirty="0" smtClean="0"/>
              <a:t>Internets site for publishing very useful material on Vedas.</a:t>
            </a:r>
          </a:p>
          <a:p>
            <a:r>
              <a:rPr lang="en-US" b="1" dirty="0" smtClean="0"/>
              <a:t>IT Professionals who helped design web-site and run a Pilot Project on </a:t>
            </a:r>
            <a:r>
              <a:rPr lang="en-US" b="1" dirty="0" err="1" smtClean="0"/>
              <a:t>Ghanam</a:t>
            </a:r>
            <a:r>
              <a:rPr lang="en-US" b="1" dirty="0"/>
              <a:t> </a:t>
            </a:r>
            <a:r>
              <a:rPr lang="en-US" b="1" dirty="0" smtClean="0"/>
              <a:t>and working on future project</a:t>
            </a:r>
          </a:p>
          <a:p>
            <a:r>
              <a:rPr lang="en-US" b="1" dirty="0" smtClean="0"/>
              <a:t>Blessed to be at the feet of </a:t>
            </a:r>
            <a:r>
              <a:rPr lang="en-US" b="1" dirty="0" err="1" smtClean="0"/>
              <a:t>Aaladi</a:t>
            </a:r>
            <a:r>
              <a:rPr lang="en-US" b="1" dirty="0" smtClean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7449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553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VedaVMS Introduction</vt:lpstr>
      <vt:lpstr>About Members</vt:lpstr>
      <vt:lpstr>Objective and Work done so far</vt:lpstr>
      <vt:lpstr>What we Expect</vt:lpstr>
      <vt:lpstr>Our Goal/Dream</vt:lpstr>
      <vt:lpstr>Our Request to Patrons/Veda Learners</vt:lpstr>
      <vt:lpstr>Our Request to Patrons/Veda Learners</vt:lpstr>
      <vt:lpstr>Our Acknowledgement</vt:lpstr>
    </vt:vector>
  </TitlesOfParts>
  <Company>by 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VMS Introoduction</dc:title>
  <dc:creator>ADMIN</dc:creator>
  <cp:lastModifiedBy>ADMIN</cp:lastModifiedBy>
  <cp:revision>17</cp:revision>
  <dcterms:created xsi:type="dcterms:W3CDTF">2019-08-09T15:07:39Z</dcterms:created>
  <dcterms:modified xsi:type="dcterms:W3CDTF">2020-02-29T18:21:04Z</dcterms:modified>
</cp:coreProperties>
</file>