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2" r:id="rId4"/>
    <p:sldId id="263" r:id="rId5"/>
    <p:sldId id="261" r:id="rId6"/>
    <p:sldId id="266" r:id="rId7"/>
    <p:sldId id="267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5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1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3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5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1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6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6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8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0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vedavms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Veda VMS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b="1" dirty="0"/>
              <a:t>Introduction to Lecture </a:t>
            </a:r>
            <a:r>
              <a:rPr lang="en-US" sz="3600" b="1" dirty="0" smtClean="0"/>
              <a:t>Series</a:t>
            </a:r>
          </a:p>
          <a:p>
            <a:r>
              <a:rPr lang="en-US" sz="3600" b="1" dirty="0" smtClean="0"/>
              <a:t>www.vedavms.in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380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About Members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606"/>
            <a:ext cx="10816988" cy="4981433"/>
          </a:xfrm>
        </p:spPr>
        <p:txBody>
          <a:bodyPr>
            <a:normAutofit/>
          </a:bodyPr>
          <a:lstStyle/>
          <a:p>
            <a:r>
              <a:rPr lang="en-US" b="1" dirty="0" smtClean="0"/>
              <a:t>We are all Householders who have started Veda Learning </a:t>
            </a:r>
            <a:br>
              <a:rPr lang="en-US" b="1" dirty="0" smtClean="0"/>
            </a:br>
            <a:r>
              <a:rPr lang="en-US" b="1" dirty="0" smtClean="0"/>
              <a:t>after middle age</a:t>
            </a:r>
          </a:p>
          <a:p>
            <a:r>
              <a:rPr lang="en-US" b="1" dirty="0" smtClean="0"/>
              <a:t>Our learning was very difficult</a:t>
            </a:r>
          </a:p>
          <a:p>
            <a:pPr lvl="1"/>
            <a:r>
              <a:rPr lang="en-US" b="1" dirty="0" smtClean="0"/>
              <a:t>Absence of books in Tamil, Malayalam</a:t>
            </a:r>
          </a:p>
          <a:p>
            <a:pPr lvl="1"/>
            <a:r>
              <a:rPr lang="en-US" b="1" dirty="0" smtClean="0"/>
              <a:t>Getting right pronunciation </a:t>
            </a:r>
          </a:p>
          <a:p>
            <a:pPr lvl="1"/>
            <a:r>
              <a:rPr lang="en-US" b="1" dirty="0" smtClean="0"/>
              <a:t>Limitation of not knowing Sanskrit</a:t>
            </a:r>
          </a:p>
          <a:p>
            <a:r>
              <a:rPr lang="en-US" b="1" dirty="0" smtClean="0"/>
              <a:t>Some of us thought the learning was more ‘rote’</a:t>
            </a:r>
          </a:p>
          <a:p>
            <a:pPr lvl="1"/>
            <a:r>
              <a:rPr lang="en-US" b="1" dirty="0" smtClean="0"/>
              <a:t>We never got some basics – just repeated like Parrots</a:t>
            </a:r>
          </a:p>
          <a:p>
            <a:pPr lvl="1"/>
            <a:r>
              <a:rPr lang="en-US" b="1" dirty="0" smtClean="0"/>
              <a:t>We were limited to what our Gurus knew</a:t>
            </a:r>
          </a:p>
          <a:p>
            <a:pPr lvl="1"/>
            <a:r>
              <a:rPr lang="en-US" b="1" dirty="0" smtClean="0"/>
              <a:t>When we shared our experience many new findings were made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Our Experience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5" y="1296537"/>
            <a:ext cx="10712355" cy="488042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We explored lot of basics about Vedas</a:t>
            </a:r>
          </a:p>
          <a:p>
            <a:pPr lvl="1"/>
            <a:r>
              <a:rPr lang="en-US" b="1" dirty="0"/>
              <a:t>A tip of the iceberg </a:t>
            </a:r>
            <a:r>
              <a:rPr lang="en-US" b="1" dirty="0" smtClean="0"/>
              <a:t>only</a:t>
            </a:r>
          </a:p>
          <a:p>
            <a:r>
              <a:rPr lang="en-US" b="1" dirty="0" smtClean="0"/>
              <a:t>Our Lectures are not exhaustive nor we are Experts</a:t>
            </a:r>
          </a:p>
          <a:p>
            <a:pPr lvl="1"/>
            <a:r>
              <a:rPr lang="en-US" b="1" dirty="0" smtClean="0"/>
              <a:t>As our knowledge is limited</a:t>
            </a:r>
          </a:p>
          <a:p>
            <a:r>
              <a:rPr lang="en-US" b="1" dirty="0" smtClean="0"/>
              <a:t>We are still in the process of learning many basics</a:t>
            </a:r>
          </a:p>
          <a:p>
            <a:r>
              <a:rPr lang="en-US" b="1" dirty="0" smtClean="0"/>
              <a:t>We always found many things should have been learnt by us or taught to us early in Veda learning</a:t>
            </a:r>
          </a:p>
          <a:p>
            <a:pPr lvl="1"/>
            <a:r>
              <a:rPr lang="en-US" b="1" dirty="0" smtClean="0"/>
              <a:t>“</a:t>
            </a:r>
            <a:r>
              <a:rPr lang="en-US" sz="3200" b="1" dirty="0" smtClean="0">
                <a:solidFill>
                  <a:srgbClr val="FF0000"/>
                </a:solidFill>
              </a:rPr>
              <a:t>Oh we should have learnt it before</a:t>
            </a:r>
            <a:r>
              <a:rPr lang="en-US" b="1" dirty="0" smtClean="0"/>
              <a:t>”</a:t>
            </a:r>
          </a:p>
          <a:p>
            <a:r>
              <a:rPr lang="en-US" b="1" dirty="0" smtClean="0"/>
              <a:t>Our lectures are only stepping stones</a:t>
            </a:r>
          </a:p>
          <a:p>
            <a:r>
              <a:rPr lang="en-US" b="1" dirty="0" smtClean="0"/>
              <a:t>Our lectures are only to help those who want to learn, explore and expand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74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4182"/>
            <a:ext cx="10515600" cy="1325563"/>
          </a:xfrm>
        </p:spPr>
        <p:txBody>
          <a:bodyPr/>
          <a:lstStyle/>
          <a:p>
            <a:r>
              <a:rPr lang="en-US" b="1" dirty="0" smtClean="0"/>
              <a:t>Our Advice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1323833"/>
            <a:ext cx="10739651" cy="485313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There is no substitute for a qualified Guru</a:t>
            </a:r>
          </a:p>
          <a:p>
            <a:pPr lvl="1"/>
            <a:r>
              <a:rPr lang="en-US" b="1" dirty="0" smtClean="0"/>
              <a:t>Don’t use our books without a Guru </a:t>
            </a:r>
          </a:p>
          <a:p>
            <a:r>
              <a:rPr lang="en-US" b="1" dirty="0" smtClean="0"/>
              <a:t>Remember there are variations between paddhati/Schools</a:t>
            </a:r>
          </a:p>
          <a:p>
            <a:r>
              <a:rPr lang="en-US" b="1" dirty="0" smtClean="0"/>
              <a:t>Check the content of our inputs</a:t>
            </a:r>
          </a:p>
          <a:p>
            <a:pPr lvl="1"/>
            <a:r>
              <a:rPr lang="en-US" b="1" dirty="0" smtClean="0"/>
              <a:t>What you have learnt</a:t>
            </a:r>
          </a:p>
          <a:p>
            <a:pPr lvl="1"/>
            <a:r>
              <a:rPr lang="en-US" b="1" dirty="0" smtClean="0"/>
              <a:t>Read and learn more</a:t>
            </a:r>
          </a:p>
          <a:p>
            <a:pPr lvl="1"/>
            <a:r>
              <a:rPr lang="en-US" b="1" dirty="0" smtClean="0"/>
              <a:t>Read translations and get inner meaning</a:t>
            </a:r>
          </a:p>
          <a:p>
            <a:pPr lvl="1"/>
            <a:r>
              <a:rPr lang="en-US" b="1" dirty="0" smtClean="0"/>
              <a:t>Get explanations from learned Scholars</a:t>
            </a:r>
          </a:p>
          <a:p>
            <a:r>
              <a:rPr lang="en-US" b="1" dirty="0" smtClean="0"/>
              <a:t>Nothing better than experiencing by yourself</a:t>
            </a:r>
          </a:p>
          <a:p>
            <a:r>
              <a:rPr lang="en-US" b="1" dirty="0" smtClean="0"/>
              <a:t>Our Sharing the limited knowledge we have is </a:t>
            </a:r>
            <a:br>
              <a:rPr lang="en-US" b="1" dirty="0" smtClean="0"/>
            </a:br>
            <a:r>
              <a:rPr lang="en-US" b="1" dirty="0" smtClean="0"/>
              <a:t>a small stepping stone to helping other Veda Learners</a:t>
            </a:r>
          </a:p>
          <a:p>
            <a:pPr marL="457200" lvl="1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1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/>
          <a:lstStyle/>
          <a:p>
            <a:r>
              <a:rPr lang="en-US" b="1" dirty="0" smtClean="0"/>
              <a:t>Our Acknowledgement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6" y="1129589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Gurus and Scholars who encouraged us and guided </a:t>
            </a:r>
          </a:p>
          <a:p>
            <a:r>
              <a:rPr lang="en-US" b="1" dirty="0" smtClean="0"/>
              <a:t>Volunteers of various nature</a:t>
            </a:r>
          </a:p>
          <a:p>
            <a:pPr lvl="1"/>
            <a:r>
              <a:rPr lang="en-US" b="1" dirty="0" smtClean="0"/>
              <a:t>Help by Aaladi, the Artist </a:t>
            </a:r>
          </a:p>
          <a:p>
            <a:r>
              <a:rPr lang="en-US" b="1" dirty="0" smtClean="0"/>
              <a:t>Those who lent us books, guided us in many ways</a:t>
            </a:r>
          </a:p>
          <a:p>
            <a:r>
              <a:rPr lang="en-US" b="1" dirty="0" smtClean="0"/>
              <a:t>Those who gave us valuable feedback</a:t>
            </a:r>
          </a:p>
          <a:p>
            <a:r>
              <a:rPr lang="en-US" b="1" dirty="0" smtClean="0"/>
              <a:t>Those great men who have already documented various books, treasures of knowledge</a:t>
            </a:r>
          </a:p>
          <a:p>
            <a:r>
              <a:rPr lang="en-US" b="1" dirty="0" smtClean="0"/>
              <a:t>Internets site for publishing very useful material on Vedas.</a:t>
            </a:r>
          </a:p>
          <a:p>
            <a:r>
              <a:rPr lang="en-US" b="1" dirty="0" smtClean="0"/>
              <a:t>Those who regularly give us feedback !!!</a:t>
            </a:r>
          </a:p>
        </p:txBody>
      </p:sp>
    </p:spTree>
    <p:extLst>
      <p:ext uri="{BB962C8B-B14F-4D97-AF65-F5344CB8AC3E}">
        <p14:creationId xmlns:p14="http://schemas.microsoft.com/office/powerpoint/2010/main" val="12744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6" y="0"/>
            <a:ext cx="10325668" cy="968991"/>
          </a:xfrm>
        </p:spPr>
        <p:txBody>
          <a:bodyPr/>
          <a:lstStyle/>
          <a:p>
            <a:r>
              <a:rPr lang="en-US" b="1" dirty="0" smtClean="0"/>
              <a:t>Our Request to Patrons/Veda Learners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6" y="1129589"/>
            <a:ext cx="10557680" cy="5339450"/>
          </a:xfrm>
        </p:spPr>
        <p:txBody>
          <a:bodyPr>
            <a:normAutofit/>
          </a:bodyPr>
          <a:lstStyle/>
          <a:p>
            <a:r>
              <a:rPr lang="en-US" b="1" dirty="0" smtClean="0"/>
              <a:t>We concentrate only on Krishna Yajur Veda Mantras</a:t>
            </a:r>
          </a:p>
          <a:p>
            <a:pPr lvl="1"/>
            <a:r>
              <a:rPr lang="en-US" b="1" dirty="0" smtClean="0"/>
              <a:t>Request for Ruk Veda Mantras keep coming</a:t>
            </a:r>
          </a:p>
          <a:p>
            <a:pPr lvl="1"/>
            <a:r>
              <a:rPr lang="en-US" b="1" dirty="0" smtClean="0"/>
              <a:t>Request for mantras with source reference since names differ.</a:t>
            </a:r>
          </a:p>
          <a:p>
            <a:r>
              <a:rPr lang="en-US" b="1" dirty="0" smtClean="0"/>
              <a:t>We don’t Print and Despatch books</a:t>
            </a:r>
          </a:p>
          <a:p>
            <a:r>
              <a:rPr lang="en-US" b="1" dirty="0" smtClean="0"/>
              <a:t>Kindly go through our site in detail once</a:t>
            </a:r>
          </a:p>
          <a:p>
            <a:pPr lvl="1"/>
            <a:r>
              <a:rPr lang="en-US" b="1" dirty="0" smtClean="0"/>
              <a:t>There are many requests that come without seeing notes in our Site</a:t>
            </a:r>
          </a:p>
          <a:p>
            <a:pPr lvl="1"/>
            <a:r>
              <a:rPr lang="en-US" b="1" dirty="0" smtClean="0"/>
              <a:t>We upload what we have; don’t have something under the sleeve</a:t>
            </a:r>
          </a:p>
          <a:p>
            <a:r>
              <a:rPr lang="en-US" b="1" dirty="0"/>
              <a:t>We are not knowledgeable on Karma </a:t>
            </a:r>
            <a:r>
              <a:rPr lang="en-US" b="1" dirty="0" err="1"/>
              <a:t>Kandas</a:t>
            </a:r>
            <a:endParaRPr lang="en-US" b="1" dirty="0"/>
          </a:p>
          <a:p>
            <a:pPr lvl="1"/>
            <a:r>
              <a:rPr lang="en-US" b="1" dirty="0"/>
              <a:t>Can be tried if there are serious volunteers</a:t>
            </a:r>
          </a:p>
          <a:p>
            <a:r>
              <a:rPr lang="en-US" b="1" dirty="0"/>
              <a:t>We will complement your sincere efforts</a:t>
            </a:r>
          </a:p>
          <a:p>
            <a:pPr lvl="1"/>
            <a:r>
              <a:rPr lang="en-US" b="1" dirty="0"/>
              <a:t>Anything is possible with Divine </a:t>
            </a:r>
            <a:r>
              <a:rPr lang="en-US" b="1" dirty="0" smtClean="0"/>
              <a:t>Grace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6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6" y="0"/>
            <a:ext cx="10515600" cy="1325563"/>
          </a:xfrm>
        </p:spPr>
        <p:txBody>
          <a:bodyPr/>
          <a:lstStyle/>
          <a:p>
            <a:r>
              <a:rPr lang="en-US" b="1" dirty="0" smtClean="0"/>
              <a:t>Our Request to Patrons/Veda Learners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6" y="1129589"/>
            <a:ext cx="10515600" cy="518932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We share Telephone Numbers only selectively</a:t>
            </a:r>
          </a:p>
          <a:p>
            <a:r>
              <a:rPr lang="en-US" b="1" dirty="0" smtClean="0"/>
              <a:t>We do not want to be on </a:t>
            </a:r>
            <a:r>
              <a:rPr lang="en-US" b="1" dirty="0" err="1" smtClean="0"/>
              <a:t>WhatsApp</a:t>
            </a:r>
            <a:endParaRPr lang="en-US" b="1" dirty="0" smtClean="0"/>
          </a:p>
          <a:p>
            <a:pPr lvl="1"/>
            <a:r>
              <a:rPr lang="en-US" sz="2800" b="1" dirty="0" smtClean="0"/>
              <a:t>We will be forced to respond to Good mornings and Good nights</a:t>
            </a:r>
          </a:p>
          <a:p>
            <a:pPr lvl="2"/>
            <a:r>
              <a:rPr lang="en-US" sz="2800" b="1" dirty="0" smtClean="0"/>
              <a:t>Spiritual overload messages/Photos and Videos</a:t>
            </a:r>
          </a:p>
          <a:p>
            <a:pPr lvl="2"/>
            <a:r>
              <a:rPr lang="en-US" sz="2800" b="1" dirty="0" smtClean="0"/>
              <a:t>We have our work to do</a:t>
            </a:r>
          </a:p>
          <a:p>
            <a:r>
              <a:rPr lang="en-US" sz="3600" b="1" dirty="0" smtClean="0"/>
              <a:t>If you have suggestion on technology issues, </a:t>
            </a:r>
            <a:br>
              <a:rPr lang="en-US" sz="3600" b="1" dirty="0" smtClean="0"/>
            </a:br>
            <a:r>
              <a:rPr lang="en-US" sz="3600" b="1" dirty="0" smtClean="0"/>
              <a:t>we cannot handle the same with current resources</a:t>
            </a:r>
          </a:p>
          <a:p>
            <a:pPr lvl="1"/>
            <a:r>
              <a:rPr lang="en-US" sz="3200" b="1" dirty="0" smtClean="0"/>
              <a:t>We can share our files on GitHub</a:t>
            </a:r>
          </a:p>
          <a:p>
            <a:r>
              <a:rPr lang="en-US" b="1" dirty="0" smtClean="0"/>
              <a:t>We want members who could volunteer work in our Private Group</a:t>
            </a:r>
          </a:p>
          <a:p>
            <a:pPr lvl="1"/>
            <a:r>
              <a:rPr lang="en-US" b="1" dirty="0" smtClean="0"/>
              <a:t>Just do not send Request to join</a:t>
            </a:r>
          </a:p>
          <a:p>
            <a:r>
              <a:rPr lang="en-US" b="1" dirty="0" smtClean="0"/>
              <a:t>Remember </a:t>
            </a:r>
          </a:p>
          <a:p>
            <a:pPr lvl="1"/>
            <a:r>
              <a:rPr lang="en-US" sz="2800" b="1" dirty="0" smtClean="0"/>
              <a:t>we are a virtual group</a:t>
            </a:r>
          </a:p>
          <a:p>
            <a:pPr lvl="1"/>
            <a:r>
              <a:rPr lang="en-US" sz="2800" b="1" dirty="0" smtClean="0"/>
              <a:t>Veda is a vast ocean.. We are standing at the beach only</a:t>
            </a:r>
          </a:p>
          <a:p>
            <a:pPr lvl="1"/>
            <a:r>
              <a:rPr lang="en-US" sz="2800" b="1" dirty="0" smtClean="0"/>
              <a:t>We are still learners and will only be !!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1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48" y="0"/>
            <a:ext cx="10039065" cy="1129589"/>
          </a:xfrm>
        </p:spPr>
        <p:txBody>
          <a:bodyPr/>
          <a:lstStyle/>
          <a:p>
            <a:r>
              <a:rPr lang="en-US" b="1" dirty="0"/>
              <a:t>Don’t have unrealistic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6" y="1129589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That we are going to give you translations ,commentaries or (</a:t>
            </a:r>
            <a:r>
              <a:rPr lang="en-US" b="1" dirty="0" err="1" smtClean="0"/>
              <a:t>Bhasyams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That we are going to cover </a:t>
            </a:r>
            <a:r>
              <a:rPr lang="en-US" b="1" dirty="0" smtClean="0"/>
              <a:t>detailed grammar or </a:t>
            </a:r>
            <a:r>
              <a:rPr lang="en-US" b="1" dirty="0" err="1" smtClean="0"/>
              <a:t>nikrutam</a:t>
            </a:r>
            <a:endParaRPr lang="en-US" b="1" dirty="0" smtClean="0"/>
          </a:p>
          <a:p>
            <a:r>
              <a:rPr lang="en-US" b="1" dirty="0" smtClean="0"/>
              <a:t>That we are going to cover “</a:t>
            </a:r>
            <a:r>
              <a:rPr lang="en-US" sz="3200" b="1" dirty="0" smtClean="0"/>
              <a:t>what you want us” </a:t>
            </a:r>
          </a:p>
          <a:p>
            <a:pPr marL="0" indent="0">
              <a:buNone/>
            </a:pPr>
            <a:r>
              <a:rPr lang="en-US" sz="3200" b="1" dirty="0" smtClean="0"/>
              <a:t>Rather let us</a:t>
            </a:r>
            <a:endParaRPr lang="en-US" sz="3200" b="1" dirty="0"/>
          </a:p>
          <a:p>
            <a:r>
              <a:rPr lang="en-US" sz="3600" b="1" dirty="0" smtClean="0"/>
              <a:t>stick to what we have learnt </a:t>
            </a:r>
          </a:p>
          <a:p>
            <a:r>
              <a:rPr lang="en-US" sz="3600" b="1" dirty="0" smtClean="0"/>
              <a:t>What we can possibly Share and do</a:t>
            </a:r>
          </a:p>
        </p:txBody>
      </p:sp>
    </p:spTree>
    <p:extLst>
      <p:ext uri="{BB962C8B-B14F-4D97-AF65-F5344CB8AC3E}">
        <p14:creationId xmlns:p14="http://schemas.microsoft.com/office/powerpoint/2010/main" val="288091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117"/>
          </a:xfrm>
        </p:spPr>
        <p:txBody>
          <a:bodyPr/>
          <a:lstStyle/>
          <a:p>
            <a:r>
              <a:rPr lang="en-US" b="1" dirty="0" smtClean="0"/>
              <a:t>Feedback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Aaladi Channel which you are watching</a:t>
            </a:r>
          </a:p>
          <a:p>
            <a:endParaRPr lang="en-US" sz="3600" b="1" dirty="0"/>
          </a:p>
          <a:p>
            <a:r>
              <a:rPr lang="en-US" sz="3600" b="1" dirty="0" err="1" smtClean="0"/>
              <a:t>Vedavms</a:t>
            </a:r>
            <a:r>
              <a:rPr lang="en-US" sz="3600" b="1" dirty="0" smtClean="0"/>
              <a:t> shall be a separate playlist</a:t>
            </a:r>
          </a:p>
          <a:p>
            <a:pPr marL="0" indent="0">
              <a:buNone/>
            </a:pPr>
            <a:endParaRPr lang="en-US" sz="3600" b="1" dirty="0" smtClean="0"/>
          </a:p>
          <a:p>
            <a:r>
              <a:rPr lang="en-US" sz="3600" b="1" dirty="0" smtClean="0"/>
              <a:t>E-mail to </a:t>
            </a:r>
            <a:r>
              <a:rPr lang="en-US" sz="3600" b="1" dirty="0" smtClean="0">
                <a:hlinkClick r:id="rId2"/>
              </a:rPr>
              <a:t>vedavms@gmail.com</a:t>
            </a:r>
            <a:endParaRPr lang="en-US" sz="3600" b="1" dirty="0" smtClean="0"/>
          </a:p>
          <a:p>
            <a:endParaRPr lang="en-US" sz="3600" b="1" dirty="0"/>
          </a:p>
          <a:p>
            <a:r>
              <a:rPr lang="en-US" sz="3600" b="1" dirty="0" smtClean="0"/>
              <a:t>Thank you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4228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454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Veda VMS</vt:lpstr>
      <vt:lpstr>About Members</vt:lpstr>
      <vt:lpstr>Our Experience</vt:lpstr>
      <vt:lpstr>Our Advice</vt:lpstr>
      <vt:lpstr>Our Acknowledgement</vt:lpstr>
      <vt:lpstr>Our Request to Patrons/Veda Learners</vt:lpstr>
      <vt:lpstr>Our Request to Patrons/Veda Learners</vt:lpstr>
      <vt:lpstr>Don’t have unrealistic expectations</vt:lpstr>
      <vt:lpstr>Feedback 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Veda VMS Introoduction</dc:title>
  <dc:creator>ADMIN</dc:creator>
  <cp:lastModifiedBy>ADMIN</cp:lastModifiedBy>
  <cp:revision>33</cp:revision>
  <dcterms:created xsi:type="dcterms:W3CDTF">2019-08-09T15:07:39Z</dcterms:created>
  <dcterms:modified xsi:type="dcterms:W3CDTF">2020-03-03T14:10:41Z</dcterms:modified>
</cp:coreProperties>
</file>