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Dheerga Swaritam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Veda VMS</a:t>
            </a:r>
          </a:p>
        </p:txBody>
      </p:sp>
    </p:spTree>
    <p:extLst>
      <p:ext uri="{BB962C8B-B14F-4D97-AF65-F5344CB8AC3E}">
        <p14:creationId xmlns:p14="http://schemas.microsoft.com/office/powerpoint/2010/main" val="12755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Coverage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7886" y="2394857"/>
            <a:ext cx="9754100" cy="44631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Basic definition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Swaritam rendered at twice the time scale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Marking in old books with single vertical line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 applicable to gm and gg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There are differences between Krishna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Yajur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Veda and other branches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Application of Swaritam in KYV of texts from Ruk Veda may vary between Schools</a:t>
            </a:r>
          </a:p>
        </p:txBody>
      </p:sp>
    </p:spTree>
    <p:extLst>
      <p:ext uri="{BB962C8B-B14F-4D97-AF65-F5344CB8AC3E}">
        <p14:creationId xmlns:p14="http://schemas.microsoft.com/office/powerpoint/2010/main" val="306324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Dheerga Swaritam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0523" y="2254468"/>
            <a:ext cx="10578663" cy="460353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Four main rules (can be condensed as three)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Long letter with Swaritam followed by Conjunct Consonant</a:t>
            </a:r>
          </a:p>
          <a:p>
            <a:pPr lvl="2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gaNAnA$nthvA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senA$Bya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Conjunct Consonant like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kSha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Long letter with Visargam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 to consider Swarayukta aksharas or normal consonants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If normal consonant forms after the long letter, it will be treated as Swaritam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when avagraha is formed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7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632731" cy="42724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“OM” is an exception with example</a:t>
            </a: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Swarabakthi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Swarabakthi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not considered by some schools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Sahasra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Sir.ShaNya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prANAH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Effect of Short letter ending with ‘n’ followed by th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Tasmi$nth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sarvam pratiShTitam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Effect of Short anusvAram when followed by pause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saM.j~janam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9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Dheerga Letter at the end of a Ruk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066213" cy="363920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long letter with Swaritam at the end of the Vedic Statement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mi/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DhuShe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$, ava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purastA$t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SvAhA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endParaRPr lang="en-IN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9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anusvAram at the end of a Ruk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238593" cy="390984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 anusvAram at the end Vedic Statement whether long or short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ava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SrotAra$m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niShTyA$m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panthA$m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vAjAna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(gm)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satpatim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pati$m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2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Dheerga anusvAram in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066213" cy="363920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long anusvAram in the middle of the Vedic Statement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yO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devAnA$m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purOhitaH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SuShruSheNyA$M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manusheByastam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Ruk Veda Mantras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066213" cy="3639207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agnimI$le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purohitam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ratna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dhada+mam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kakShivantam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ya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aushijam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ahAr.sham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dvAviSham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tvA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punarAgA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Rendering Styles differ between Schools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Adapt Ruk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veda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MantrAs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to KYV style or vice versa</a:t>
            </a:r>
          </a:p>
          <a:p>
            <a:pPr lvl="1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8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730</TotalTime>
  <Words>309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Dheerga Swaritam</vt:lpstr>
      <vt:lpstr>Summary of Coverage</vt:lpstr>
      <vt:lpstr>Rules for Dheerga Swaritam</vt:lpstr>
      <vt:lpstr>Exception Rules</vt:lpstr>
      <vt:lpstr>Dheerga Letter at the end of a Ruk</vt:lpstr>
      <vt:lpstr>anusvAram at the end of a Ruk</vt:lpstr>
      <vt:lpstr>Dheerga anusvAram in </vt:lpstr>
      <vt:lpstr>Effect of Ruk Veda Mantras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Swaram Part 3</dc:title>
  <dc:creator>ADMIN</dc:creator>
  <cp:lastModifiedBy>Sethuraman Krishnamurthi</cp:lastModifiedBy>
  <cp:revision>60</cp:revision>
  <dcterms:created xsi:type="dcterms:W3CDTF">2021-01-10T16:28:55Z</dcterms:created>
  <dcterms:modified xsi:type="dcterms:W3CDTF">2022-04-05T17:56:54Z</dcterms:modified>
</cp:coreProperties>
</file>