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Swaram Part 3 onwards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Veda 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Special Padams/Words –Swaritam followed by anudAttam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Special padams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SaravyA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yAdudhAnya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manuShyA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give up its position – obstinate Swaram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Normally referred as “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nitya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swaram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Occurs with conjunct consonants of y, v, l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Also due to Sandhi while combining Padams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Special Swaritams and formations will be handled in a later session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Some key Swaram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letter of a vAkyam can be a Swaritam if formed due to Swaritam rules or combining Padams</a:t>
            </a:r>
          </a:p>
          <a:p>
            <a:pPr lvl="1"/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mbakam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vyup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takeSaya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Referred as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nitya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&amp;*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sman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dveShti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&amp;*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avagraha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be rendered firmly </a:t>
            </a: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Some key Swaram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Some exception are noticed in Vedic texts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bAhvorindra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tiShThatu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dhenur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dakshiNa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Special Padams with udAttam as first letter and anudAttam as second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Vanaspate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bRuhaspate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last letter of a vAkyam cannot be anudAttam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Padam can have all letters as anudAttam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Rendered as pracaya in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Krama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Jata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Ghana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vAkyams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More coverage in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Paatam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later.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Importance of </a:t>
            </a:r>
            <a:r>
              <a:rPr lang="en-US" dirty="0" err="1" smtClean="0"/>
              <a:t>udAtta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acyuta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 Vedic Swarams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Like all revolve around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VishNu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Sets the </a:t>
            </a:r>
            <a:r>
              <a:rPr lang="en-US" sz="2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tone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your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recital</a:t>
            </a:r>
          </a:p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Plutams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are normally udAttam only</a:t>
            </a: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level of Swara Reach – Show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Vikrama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19-1 says – “ Where a syllable of low tone (anudAttam) occurs  between two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circumflex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Swaritam) syllables, or two acute(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),  or two of which either one is acute(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the other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circumflex(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Swarita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), 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is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vikrama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19-2 -  As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also, according to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Kauṇḍinya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a pracaya precedes</a:t>
            </a:r>
          </a:p>
        </p:txBody>
      </p:sp>
    </p:spTree>
    <p:extLst>
      <p:ext uri="{BB962C8B-B14F-4D97-AF65-F5344CB8AC3E}">
        <p14:creationId xmlns:p14="http://schemas.microsoft.com/office/powerpoint/2010/main" val="41319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Swaram Part 1 and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07886" y="2394857"/>
            <a:ext cx="8979127" cy="3958771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 of Sliding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Demonstrate the Pages for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asyA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when you utter a vowel and Consonant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See the distinction of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manyava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mIDhuShe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 example utterance of me,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vi, ma, a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Sliding is note even…Schools differ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from </a:t>
            </a:r>
            <a:r>
              <a:rPr lang="en-US" dirty="0" err="1" smtClean="0"/>
              <a:t>prAtiSAkyam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1.41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--Of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this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Swaritam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(Circumflex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), in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case it immediately follows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udAttam)(acute)the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first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part,   to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the extent of half a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vowel,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uttered in a yet higher tone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gaNAnAm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tvA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Pracaya – Swaram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55157"/>
            <a:ext cx="8825659" cy="34163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Swara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tone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508000"/>
            <a:ext cx="8598646" cy="1172632"/>
          </a:xfrm>
        </p:spPr>
        <p:txBody>
          <a:bodyPr/>
          <a:lstStyle/>
          <a:p>
            <a:r>
              <a:rPr lang="en-US" dirty="0" smtClean="0"/>
              <a:t>Flow Order of Swarams in Vedic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55157"/>
            <a:ext cx="9170892" cy="41021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letters can be pracaya/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Ending in a udAttam/Swaritam combine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pracaya/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, udAttam Swaritam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letter is anudAttam (because of next udAttam 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anudAttam,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letter is udAttam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92" y="2356756"/>
            <a:ext cx="9237275" cy="3811814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Variation after udAttam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dAttam, udAttam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udAttam, anudAttam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 can follow udAttam 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 which follows another udAttam does not acquire Swaritam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udAttam, anudAttam, udAttam, Swaritam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udAttam, anudAttam, udAttam, anudAttam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1029303"/>
          </a:xfrm>
        </p:spPr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 has to be preceded by anudAttam 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a rule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can be formed due to Sandhi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special Sandhi rules where udAttam and anudAttam combination creates Swaritam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1029303"/>
          </a:xfrm>
        </p:spPr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Swaritam is formed it can be followed by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Pracaya/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anudAttam,udAttam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anudAttam,udAttam,Swaritam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due to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andhi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461</TotalTime>
  <Words>494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Swaram Part 3 onwards</vt:lpstr>
      <vt:lpstr>Summary of Swaram Part 1 and 2</vt:lpstr>
      <vt:lpstr>Conceptual view of Sliding</vt:lpstr>
      <vt:lpstr>Tip from prAtiSAkyam </vt:lpstr>
      <vt:lpstr>Definition Pracaya – Swaram 4 </vt:lpstr>
      <vt:lpstr>Flow Order of Swarams in Vedic Statements</vt:lpstr>
      <vt:lpstr>Flow Order of Swarams in Vedic Statements</vt:lpstr>
      <vt:lpstr>Flow Order of Swarams in Vedic Statements</vt:lpstr>
      <vt:lpstr>Flow Order of Swarams in Vedic Statements</vt:lpstr>
      <vt:lpstr>Special Padams/Words –Swaritam followed by anudAttam</vt:lpstr>
      <vt:lpstr>Some key Swaram Rules</vt:lpstr>
      <vt:lpstr>Some key Swaram Rules</vt:lpstr>
      <vt:lpstr>Importance of udAtta</vt:lpstr>
      <vt:lpstr>Vikrama Concept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Swaram Part 3</dc:title>
  <dc:creator>ADMIN</dc:creator>
  <cp:lastModifiedBy>ADMIN</cp:lastModifiedBy>
  <cp:revision>41</cp:revision>
  <dcterms:created xsi:type="dcterms:W3CDTF">2021-01-10T16:28:55Z</dcterms:created>
  <dcterms:modified xsi:type="dcterms:W3CDTF">2021-01-24T14:42:12Z</dcterms:modified>
</cp:coreProperties>
</file>