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4141" y="741796"/>
            <a:ext cx="8052107" cy="1985638"/>
          </a:xfrm>
        </p:spPr>
        <p:txBody>
          <a:bodyPr/>
          <a:lstStyle/>
          <a:p>
            <a:r>
              <a:rPr lang="en-US" dirty="0"/>
              <a:t>Dheerga Swaritam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8179" y="3846786"/>
            <a:ext cx="8782434" cy="1792014"/>
          </a:xfrm>
        </p:spPr>
        <p:txBody>
          <a:bodyPr>
            <a:normAutofit/>
          </a:bodyPr>
          <a:lstStyle/>
          <a:p>
            <a:r>
              <a:rPr lang="en-US" dirty="0"/>
              <a:t>Link to article in Website: 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www.vedavms.in</a:t>
            </a:r>
          </a:p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http://vedavms.in/docs/articles/02Basics%20of%</a:t>
            </a:r>
            <a:b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20Veda-Dheerga%20Swaritam.pdf</a:t>
            </a:r>
          </a:p>
        </p:txBody>
      </p:sp>
    </p:spTree>
    <p:extLst>
      <p:ext uri="{BB962C8B-B14F-4D97-AF65-F5344CB8AC3E}">
        <p14:creationId xmlns:p14="http://schemas.microsoft.com/office/powerpoint/2010/main" val="1275597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Coverage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407886" y="2394857"/>
            <a:ext cx="9754100" cy="446314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Basic definition</a:t>
            </a:r>
          </a:p>
          <a:p>
            <a:pPr lvl="1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Swaritam rendered at twice the time scale</a:t>
            </a:r>
          </a:p>
          <a:p>
            <a:pPr lvl="1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Marking in old books with single vertical line</a:t>
            </a:r>
          </a:p>
          <a:p>
            <a:pPr lvl="1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Not applicable to gm and gg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There are differences between Krishna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Yajur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Veda and other branches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Application of Swaritam in KYV of texts from Ruk Veda may vary between Schools</a:t>
            </a:r>
          </a:p>
        </p:txBody>
      </p:sp>
    </p:spTree>
    <p:extLst>
      <p:ext uri="{BB962C8B-B14F-4D97-AF65-F5344CB8AC3E}">
        <p14:creationId xmlns:p14="http://schemas.microsoft.com/office/powerpoint/2010/main" val="3063240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Dheerga Swaritam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40523" y="2254468"/>
            <a:ext cx="10578663" cy="4603532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Four main rules (can be condensed as three)</a:t>
            </a:r>
          </a:p>
          <a:p>
            <a:pPr lvl="1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Long letter with Swaritam followed by Conjunct Consonant</a:t>
            </a:r>
          </a:p>
          <a:p>
            <a:pPr lvl="2"/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gaNAnA$nthvA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senA$Bya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lvl="2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Conjunct Consonant like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kSha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Long letter with Visargam</a:t>
            </a:r>
          </a:p>
          <a:p>
            <a:pPr lvl="2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Not to consider Swarayukta aksharas or normal consonants</a:t>
            </a:r>
          </a:p>
          <a:p>
            <a:pPr lvl="2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If normal consonant forms after the long letter, it will be treated as Swaritam</a:t>
            </a:r>
          </a:p>
          <a:p>
            <a:pPr lvl="2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when avagraha is formed</a:t>
            </a: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571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B5AE0-9946-465D-BD5F-200EA68D0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Rules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78BC3-DABB-4A3F-A6D7-C6C35681F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380593"/>
            <a:ext cx="9632731" cy="4272455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“OM” is an exception with example</a:t>
            </a:r>
          </a:p>
          <a:p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Swarabakthi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Swarabakthi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not considered by some schools</a:t>
            </a:r>
          </a:p>
          <a:p>
            <a:pPr lvl="1"/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Sahasra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Sir.ShaNya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prANAH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Effect of Short letter ending with ‘n’ followed by th</a:t>
            </a:r>
          </a:p>
          <a:p>
            <a:pPr lvl="1"/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Tasmi$nth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sarvam pratiShTitam 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Effect of Short anusvAram when followed by pause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e.g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saM.j~janam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091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B5AE0-9946-465D-BD5F-200EA68D0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Dheerga Letter at the end of a Ruk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78BC3-DABB-4A3F-A6D7-C6C35681F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380593"/>
            <a:ext cx="9066213" cy="3639207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 long letter with Swaritam at the end of the Vedic Statement</a:t>
            </a:r>
          </a:p>
          <a:p>
            <a:pPr lvl="1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mi/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DhuShe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$, ava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purastA$t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SvAhA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</a:p>
          <a:p>
            <a:pPr lvl="1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Recital difference in letters ending with ‘n’ like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sarvAn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endParaRPr lang="en-IN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296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B5AE0-9946-465D-BD5F-200EA68D0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anusvAram at the end of a Ruk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78BC3-DABB-4A3F-A6D7-C6C35681F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380593"/>
            <a:ext cx="9238593" cy="3909848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An anusvAram at the end Vedic Statement whether long or short</a:t>
            </a:r>
          </a:p>
          <a:p>
            <a:pPr lvl="1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ava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SrotAra$m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niShTyA$m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panthA$m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vAjAna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(gm)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satpatim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pati$m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025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B5AE0-9946-465D-BD5F-200EA68D0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Dheerga anusvAram in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78BC3-DABB-4A3F-A6D7-C6C35681F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380593"/>
            <a:ext cx="9066213" cy="3639207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 long anusvAram in the middle of the Vedic Statement</a:t>
            </a:r>
          </a:p>
          <a:p>
            <a:pPr lvl="1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yO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devAnA$m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purOhitaH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b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SuShruSheNyA$M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manusheByastam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054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B5AE0-9946-465D-BD5F-200EA68D0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Ruk Veda Mantras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78BC3-DABB-4A3F-A6D7-C6C35681F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380593"/>
            <a:ext cx="9066213" cy="3639207"/>
          </a:xfrm>
        </p:spPr>
        <p:txBody>
          <a:bodyPr>
            <a:normAutofit lnSpcReduction="10000"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Some Examples</a:t>
            </a:r>
          </a:p>
          <a:p>
            <a:pPr lvl="1"/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agnimI$le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purohitam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ratna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dhada+mam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kakShivantam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ya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au$shijam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ahAr.sham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dvAviSham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tvA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punarAgA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Rendering Styles differ between Schools</a:t>
            </a:r>
          </a:p>
          <a:p>
            <a:pPr lvl="1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Adapt Ruk Veda MantrAs to KYV style or vice versa</a:t>
            </a:r>
          </a:p>
          <a:p>
            <a:pPr lvl="1"/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8894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744</TotalTime>
  <Words>352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Dheerga Swaritam</vt:lpstr>
      <vt:lpstr>Summary of Coverage</vt:lpstr>
      <vt:lpstr>Rules for Dheerga Swaritam</vt:lpstr>
      <vt:lpstr>Exception Rules</vt:lpstr>
      <vt:lpstr>Dheerga Letter at the end of a Ruk</vt:lpstr>
      <vt:lpstr>anusvAram at the end of a Ruk</vt:lpstr>
      <vt:lpstr>Dheerga anusvAram in </vt:lpstr>
      <vt:lpstr>Effect of Ruk Veda Mantras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Swaram Part 3</dc:title>
  <dc:creator>ADMIN</dc:creator>
  <cp:lastModifiedBy>Sethuraman Krishnamurthi</cp:lastModifiedBy>
  <cp:revision>62</cp:revision>
  <dcterms:created xsi:type="dcterms:W3CDTF">2021-01-10T16:28:55Z</dcterms:created>
  <dcterms:modified xsi:type="dcterms:W3CDTF">2022-04-09T19:01:20Z</dcterms:modified>
</cp:coreProperties>
</file>