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8" r:id="rId40"/>
    <p:sldId id="276" r:id="rId41"/>
    <p:sldId id="301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8"/>
            <p14:sldId id="276"/>
            <p14:sldId id="301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 with </a:t>
            </a:r>
            <a:r>
              <a:rPr lang="en-US" sz="2400" b="1">
                <a:cs typeface="Arial" panose="020B0604020202020204" pitchFamily="34" charset="0"/>
              </a:rPr>
              <a:t>ashtavakra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12013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00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slokas, mantras from </a:t>
            </a:r>
            <a:r>
              <a:rPr lang="en-US" sz="5100" b="1">
                <a:cs typeface="Arial" panose="020B0604020202020204" pitchFamily="34" charset="0"/>
              </a:rPr>
              <a:t>other sources</a:t>
            </a:r>
            <a:endParaRPr lang="en-US" sz="5100" b="1" dirty="0">
              <a:cs typeface="Arial" panose="020B0604020202020204" pitchFamily="34" charset="0"/>
            </a:endParaRP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2945</TotalTime>
  <Words>4412</Words>
  <Application>Microsoft Office PowerPoint</Application>
  <PresentationFormat>Widescreen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Effects of misuse or Wrong rendition</vt:lpstr>
      <vt:lpstr>Learning in PataShala</vt:lpstr>
      <vt:lpstr>Studies and Specialisation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320</cp:revision>
  <dcterms:created xsi:type="dcterms:W3CDTF">2019-08-05T09:52:32Z</dcterms:created>
  <dcterms:modified xsi:type="dcterms:W3CDTF">2021-02-10T00:48:50Z</dcterms:modified>
</cp:coreProperties>
</file>