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davms.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141" y="741796"/>
            <a:ext cx="8052107" cy="1985638"/>
          </a:xfrm>
        </p:spPr>
        <p:txBody>
          <a:bodyPr/>
          <a:lstStyle/>
          <a:p>
            <a:r>
              <a:rPr lang="en-US"/>
              <a:t>Avagraha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79" y="3846786"/>
            <a:ext cx="8782434" cy="1792014"/>
          </a:xfrm>
        </p:spPr>
        <p:txBody>
          <a:bodyPr>
            <a:normAutofit/>
          </a:bodyPr>
          <a:lstStyle/>
          <a:p>
            <a:r>
              <a:rPr lang="en-US"/>
              <a:t>Link to article in Website: 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www.vedavms.in</a:t>
            </a:r>
            <a:endParaRPr 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http://vedavms.in/docs/articles/04Basics%20of%20Veda-avagraha.pdf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Coverage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9754100" cy="4463143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What is Avagraha</a:t>
            </a:r>
          </a:p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How represented in Books</a:t>
            </a:r>
          </a:p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Indicates the Sound effect of ‘a’ or ‘aa’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Importance in terms of change in meaning</a:t>
            </a:r>
          </a:p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A bit of story telling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Explanation of Rules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Exceptions to avagraha formation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Representation in Books</a:t>
            </a: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Avagraha Basics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54" y="2245125"/>
            <a:ext cx="9066213" cy="3639207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Concept of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Lopa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or Elision (in English)</a:t>
            </a:r>
          </a:p>
          <a:p>
            <a:pPr lvl="1"/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Lopa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means what is taken out or stolen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The sound of ‘a’ or ‘aa’ is not fully stolen or taken away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PS Rule 11-19 – half similar with predecessor</a:t>
            </a:r>
          </a:p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Reference to definition in PrAtiSakyam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Section 11 and Section 12</a:t>
            </a:r>
          </a:p>
          <a:p>
            <a:pPr lvl="1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Detailed in optional Chapter 4 for beginners</a:t>
            </a:r>
          </a:p>
          <a:p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Matra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Kala and Pause/extension while rendering</a:t>
            </a:r>
            <a:endParaRPr lang="en-IN" sz="2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Avagraha formation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0523" y="2254468"/>
            <a:ext cx="10578663" cy="4603532"/>
          </a:xfrm>
        </p:spPr>
        <p:txBody>
          <a:bodyPr>
            <a:normAutofit/>
          </a:bodyPr>
          <a:lstStyle/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Three Main rules for formation single avagraha</a:t>
            </a:r>
          </a:p>
          <a:p>
            <a:pPr lvl="2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‘a’ follows a  either aa(A) ae(E), or O vowel sounds</a:t>
            </a:r>
          </a:p>
          <a:p>
            <a:pPr lvl="2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PS Rule 11-1, 11-19 and PA Book 6 Chapter 1</a:t>
            </a:r>
          </a:p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Main rule for double avagraha</a:t>
            </a:r>
          </a:p>
          <a:p>
            <a:pPr lvl="2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A(aa) follows an A(aa) vowel sound</a:t>
            </a:r>
          </a:p>
          <a:p>
            <a:pPr lvl="1"/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Avagraha after Visarga Sandhi	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238593" cy="390984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‘a’ follows O from Visarga Sandhi</a:t>
            </a:r>
          </a:p>
          <a:p>
            <a:pPr lvl="1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rarely vowel sandhi with O</a:t>
            </a:r>
          </a:p>
          <a:p>
            <a:pPr lvl="1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namo&amp;simadByo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namo&amp;paguramANAya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mukShIyamA&amp;mRutAt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	yO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&amp;pAm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pushpam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veda, yO&amp;psunAvam pratishtithAm veda – as already seen in Swara Basics and Dheerga swarita – Section 3</a:t>
            </a:r>
            <a:b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2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Avagraha from Vowel Sandhi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664262" cy="416209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‘a’ follows ‘aa’</a:t>
            </a:r>
          </a:p>
          <a:p>
            <a:pPr lvl="2"/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kartA&amp;si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dartA&amp;si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pratishtA&amp;si</a:t>
            </a:r>
            <a:endParaRPr lang="en-US" sz="33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‘a’ follows ‘ae’ (E) sound</a:t>
            </a:r>
          </a:p>
          <a:p>
            <a:pPr lvl="2"/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janE&amp;Bidroham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mE&amp;Bayancha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 me,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prapadyE&amp;lakshmir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 me</a:t>
            </a:r>
          </a:p>
          <a:p>
            <a:pPr lvl="1"/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‘aa’ follows ‘aa’</a:t>
            </a:r>
          </a:p>
          <a:p>
            <a:pPr lvl="2"/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BuvaNA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viveSa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brahmA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gatasrI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tena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yushA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yushmantam</a:t>
            </a:r>
            <a:r>
              <a:rPr lang="en-US" sz="33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err="1">
                <a:latin typeface="Arial" panose="020B0604020202020204" pitchFamily="34" charset="0"/>
                <a:cs typeface="Arial" panose="020B0604020202020204" pitchFamily="34" charset="0"/>
              </a:rPr>
              <a:t>karomi</a:t>
            </a:r>
            <a:endParaRPr lang="en-US" sz="33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b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Rules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632731" cy="4272455"/>
          </a:xfrm>
        </p:spPr>
        <p:txBody>
          <a:bodyPr>
            <a:norm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Rules detailed in 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PrAtiSAkyam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 Sec 2.5.1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A grammar Rule is already applied Sec 2.5.2</a:t>
            </a:r>
          </a:p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Concept of pragraha or(</a:t>
            </a:r>
            <a:r>
              <a:rPr lang="en-US" sz="2800" b="1" err="1">
                <a:latin typeface="Arial" panose="020B0604020202020204" pitchFamily="34" charset="0"/>
                <a:cs typeface="Arial" panose="020B0604020202020204" pitchFamily="34" charset="0"/>
              </a:rPr>
              <a:t>pragruhya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) Sec 2.5.3</a:t>
            </a:r>
          </a:p>
          <a:p>
            <a:endParaRPr lang="en-I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9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Samples from </a:t>
            </a:r>
            <a:r>
              <a:rPr lang="en-US" err="1"/>
              <a:t>PrAtiSAkyam</a:t>
            </a:r>
            <a:r>
              <a:rPr lang="en-US"/>
              <a:t>	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pPr lvl="1"/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Sapta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tE&amp;agne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Rudram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agriyAya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aSveByo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agrevadAya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Words like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astu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indro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dadiso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askabhAyat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Namo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astu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nilagrIvAya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Indro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dadiso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astaBi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rajA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(gm)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yO </a:t>
            </a:r>
            <a:r>
              <a:rPr lang="en-US" sz="2400" b="1" err="1">
                <a:latin typeface="Arial" panose="020B0604020202020204" pitchFamily="34" charset="0"/>
                <a:cs typeface="Arial" panose="020B0604020202020204" pitchFamily="34" charset="0"/>
              </a:rPr>
              <a:t>askabhAyat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1007</TotalTime>
  <Words>392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Avagraha</vt:lpstr>
      <vt:lpstr>Summary of Coverage</vt:lpstr>
      <vt:lpstr>Avagraha Basics</vt:lpstr>
      <vt:lpstr>Rules for Avagraha formation</vt:lpstr>
      <vt:lpstr>Avagraha after Visarga Sandhi  </vt:lpstr>
      <vt:lpstr>Avagraha from Vowel Sandhi</vt:lpstr>
      <vt:lpstr>Exception Rules</vt:lpstr>
      <vt:lpstr>Samples from PrAtiSAkyam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80</cp:revision>
  <dcterms:created xsi:type="dcterms:W3CDTF">2021-01-10T16:28:55Z</dcterms:created>
  <dcterms:modified xsi:type="dcterms:W3CDTF">2022-08-18T15:02:40Z</dcterms:modified>
</cp:coreProperties>
</file>