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Swaram</a:t>
            </a:r>
            <a:r>
              <a:rPr lang="en-US" dirty="0" smtClean="0"/>
              <a:t> Part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Veda VMS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err="1" smtClean="0"/>
              <a:t>Swaram</a:t>
            </a:r>
            <a:r>
              <a:rPr lang="en-US" dirty="0" smtClean="0"/>
              <a:t> Part 1 and 2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07886" y="2394857"/>
            <a:ext cx="8979127" cy="3958771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 have seen definition of udAttam, anudAttam, Swaritam and Dheerga Swaritam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they are marked and how they have to be slided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Only vowel part gets the sliding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Let us see pictorial view of sliding</a:t>
            </a: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Now we will start about further classifications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Pracaya,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view of Sliding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Demonstrate the Pages for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asya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asyA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Difference when you utter a vowel and Consonant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See the distinction of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manyava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mIDhuShe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Observe example utterance of me,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ae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vi, ma, a</a:t>
            </a: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Sliding is note even…Schools differ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from </a:t>
            </a:r>
            <a:r>
              <a:rPr lang="en-US" dirty="0" err="1" smtClean="0"/>
              <a:t>prAtiSAkyam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PS 1.41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--Of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this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Swaritam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(Circumflex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), in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case it immediately follows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udAttam)(acute)the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first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part,   to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the extent of half a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vowel,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uttered in a yet higher tone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gaNAnAm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tvA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Pracaya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255157"/>
            <a:ext cx="8825659" cy="3416300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Pracaya is a collection or accumulation of letters that get a same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Swara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SASanAnaSane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Abi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Ganapathi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havAmahe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hiraNyabAhave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sEnAnye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Definition of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pANini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Suresh this has not been started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1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156</TotalTime>
  <Words>156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Swaram Part 3</vt:lpstr>
      <vt:lpstr>Summary of Swaram Part 1 and 2</vt:lpstr>
      <vt:lpstr>Conceptual view of Sliding</vt:lpstr>
      <vt:lpstr>Tip from prAtiSAkyam </vt:lpstr>
      <vt:lpstr>Definition Pracaya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Swaram Part 3</dc:title>
  <dc:creator>ADMIN</dc:creator>
  <cp:lastModifiedBy>ADMIN</cp:lastModifiedBy>
  <cp:revision>12</cp:revision>
  <dcterms:created xsi:type="dcterms:W3CDTF">2021-01-10T16:28:55Z</dcterms:created>
  <dcterms:modified xsi:type="dcterms:W3CDTF">2021-01-10T19:30:07Z</dcterms:modified>
</cp:coreProperties>
</file>