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First Part - </a:t>
            </a:r>
            <a:r>
              <a:rPr lang="en-US" dirty="0" err="1" smtClean="0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pracaya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1588</TotalTime>
  <Words>3342</Words>
  <Application>Microsoft Office PowerPoint</Application>
  <PresentationFormat>Widescreen</PresentationFormat>
  <Paragraphs>543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316</cp:revision>
  <dcterms:created xsi:type="dcterms:W3CDTF">2019-08-05T09:52:32Z</dcterms:created>
  <dcterms:modified xsi:type="dcterms:W3CDTF">2021-01-10T16:52:05Z</dcterms:modified>
</cp:coreProperties>
</file>