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Swaram Part 3 onwards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Veda VMS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9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Special Padams/Words –Swaritam followed by anudAttam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SaravyA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yAdudhAnya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manuShyA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Does not give up its position – obstinate Swaram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Normally referred as “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Occurs with conjunct consonants of y, v, l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Also due to Sandhi while combining Padams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Swaritams and formations will be handled in a later session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4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first letter of a vAkyam can be a Swaritam if formed due to Swaritam rules or combining Padams</a:t>
            </a:r>
          </a:p>
          <a:p>
            <a:pPr lvl="1"/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mbakam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svi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nya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vyup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takeSaya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Referred as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nitya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sman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dveShti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yo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&amp;*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apam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avagraha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 be rendered firmly </a:t>
            </a:r>
          </a:p>
          <a:p>
            <a:pPr marL="0" indent="0"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27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Some key Swaram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Some exception are noticed in Vedic texts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bAhvorindra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tiShThatu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dhenur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dakshiNa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Special Padams with udAttam as first letter and anudAttam as second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Vanaspate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bRuhaspate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 last letter of a vAkyam cannot be anudAttam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Padam can have all letters as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Rendered as pracaya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Krama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Ghana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vAkyams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More coverage in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Paatam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later.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99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Vikrama Concept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19-1 says – “ Where a syllable of low tone (anudAttam) occurs  between two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circumflex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Swaritam) syllables, or two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 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two of which either one is acute(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other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circumflex(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Swarita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), 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2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vikrama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.”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19-2 -  As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also, according to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Kauṇḍinya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a pracaya precedes</a:t>
            </a:r>
          </a:p>
        </p:txBody>
      </p:sp>
    </p:spTree>
    <p:extLst>
      <p:ext uri="{BB962C8B-B14F-4D97-AF65-F5344CB8AC3E}">
        <p14:creationId xmlns:p14="http://schemas.microsoft.com/office/powerpoint/2010/main" val="41319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1072846"/>
          </a:xfrm>
        </p:spPr>
        <p:txBody>
          <a:bodyPr/>
          <a:lstStyle/>
          <a:p>
            <a:r>
              <a:rPr lang="en-US" dirty="0" smtClean="0"/>
              <a:t>Importance of </a:t>
            </a:r>
            <a:r>
              <a:rPr lang="en-US" dirty="0" err="1" smtClean="0"/>
              <a:t>udAtta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is the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acyuta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Vedic Swarams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Like all revolve around 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VishNu</a:t>
            </a:r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Sets the </a:t>
            </a:r>
            <a:r>
              <a:rPr lang="en-US" sz="2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entire tone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of your recital</a:t>
            </a:r>
          </a:p>
          <a:p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Plutams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are normally udAttam only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Various level of Swara Reach – Show 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  <a:p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 introduction to hasta mudra in Veda recital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38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Swaram Part 1 and 2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407886" y="2394857"/>
            <a:ext cx="8979127" cy="3958771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24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view of Sliding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Demonstrate the Pages for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asyA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Difference when you utter a vowel and Consonant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See the distinction of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manyava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mIDhuShe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Observe example utterance of me,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vi, ma, a</a:t>
            </a:r>
          </a:p>
          <a:p>
            <a:r>
              <a:rPr lang="en-US" sz="3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Sliding is note even…Schools differ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15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 from </a:t>
            </a:r>
            <a:r>
              <a:rPr lang="en-US" dirty="0" err="1" smtClean="0"/>
              <a:t>prAtiSAkyam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PS 1.41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--Of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this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Swaritam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(Circumflex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), 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case it immediately follows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udAttam)(acute)the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first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part,   to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the extent of half a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short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vowel, 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 uttered in a yet higher tone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gaNAnAm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tvA</a:t>
            </a:r>
            <a:endParaRPr lang="en-US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Pracaya – Swaram 4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8825659" cy="34163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Swara 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tone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919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508000"/>
            <a:ext cx="8598646" cy="1172632"/>
          </a:xfrm>
        </p:spPr>
        <p:txBody>
          <a:bodyPr/>
          <a:lstStyle/>
          <a:p>
            <a:r>
              <a:rPr lang="en-US" dirty="0" smtClean="0"/>
              <a:t>Flow Order of Swarams in Vedic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255157"/>
            <a:ext cx="9170892" cy="4102100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letters can be pracaya/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8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Ending in a udAttam/Swaritam combine</a:t>
            </a:r>
          </a:p>
          <a:p>
            <a:pPr lvl="1"/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pracaya/</a:t>
            </a:r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, udAttam Swaritam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anudAttam (because of next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anudAttam,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Starting letter is udAttam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092" y="2356756"/>
            <a:ext cx="9237275" cy="3811814"/>
          </a:xfrm>
        </p:spPr>
        <p:txBody>
          <a:bodyPr>
            <a:normAutofit lnSpcReduction="10000"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Variation after udAttam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dAttam, 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can follow udAttam </a:t>
            </a:r>
          </a:p>
          <a:p>
            <a:pPr lvl="1"/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which follows another udAttam does not acquire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Swaritam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udAttam, anudAttam, udAttam, anudAttam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00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udAttam has to be preceded by anudAttam </a:t>
            </a:r>
            <a:b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as a rule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Many </a:t>
            </a:r>
            <a:r>
              <a:rPr lang="en-US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udAttams</a:t>
            </a: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can be formed due to Sandhi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There are special Sandhi rules where udAttam and anudAttam combination creates Swaritam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04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825659" cy="1029303"/>
          </a:xfrm>
        </p:spPr>
        <p:txBody>
          <a:bodyPr/>
          <a:lstStyle/>
          <a:p>
            <a:r>
              <a:rPr lang="en-US" dirty="0"/>
              <a:t>Flow Order of Swarams in Vedic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Swaritam is formed it can be followed by</a:t>
            </a: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Pracaya/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anudAttam,udAttam,Swaritam</a:t>
            </a:r>
            <a:endParaRPr lang="en-US" sz="2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udAttam,Swaritam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– due to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andhi rules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31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684</TotalTime>
  <Words>502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 Boardroom</vt:lpstr>
      <vt:lpstr>Swaram Part 3 onwards</vt:lpstr>
      <vt:lpstr>Summary of Swaram Part 1 and 2</vt:lpstr>
      <vt:lpstr>Conceptual view of Sliding</vt:lpstr>
      <vt:lpstr>Tip from prAtiSAkyam </vt:lpstr>
      <vt:lpstr>Definition Pracaya – Swaram 4 </vt:lpstr>
      <vt:lpstr>Flow Order of Swarams in Vedic Statements</vt:lpstr>
      <vt:lpstr>Flow Order of Swarams in Vedic Statements</vt:lpstr>
      <vt:lpstr>Flow Order of Swarams in Vedic Statements</vt:lpstr>
      <vt:lpstr>Flow Order of Swarams in Vedic Statements</vt:lpstr>
      <vt:lpstr>Special Padams/Words –Swaritam followed by anudAttam</vt:lpstr>
      <vt:lpstr>Some key Swaram Rules</vt:lpstr>
      <vt:lpstr>Some key Swaram Rules</vt:lpstr>
      <vt:lpstr>Vikrama Concept</vt:lpstr>
      <vt:lpstr>Importance of udAtta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Swaram Part 3</dc:title>
  <dc:creator>ADMIN</dc:creator>
  <cp:lastModifiedBy>ADMIN</cp:lastModifiedBy>
  <cp:revision>44</cp:revision>
  <dcterms:created xsi:type="dcterms:W3CDTF">2021-01-10T16:28:55Z</dcterms:created>
  <dcterms:modified xsi:type="dcterms:W3CDTF">2021-01-27T20:04:32Z</dcterms:modified>
</cp:coreProperties>
</file>