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davms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7980"/>
          </a:xfrm>
        </p:spPr>
        <p:txBody>
          <a:bodyPr/>
          <a:lstStyle/>
          <a:p>
            <a:r>
              <a:rPr lang="en-US" b="1" dirty="0" err="1" smtClean="0"/>
              <a:t>VedaVMS</a:t>
            </a:r>
            <a:r>
              <a:rPr lang="en-US" b="1" dirty="0" smtClean="0"/>
              <a:t> Introduction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66057" y="3602038"/>
            <a:ext cx="11059886" cy="258104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the mind is without fear the head is held high….</a:t>
            </a:r>
          </a:p>
          <a:p>
            <a:r>
              <a:rPr lang="en-US" sz="3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knowledge is free – Rabindranath Tagore</a:t>
            </a:r>
          </a:p>
          <a:p>
            <a:endParaRPr lang="en-US" sz="3000" b="1" dirty="0" smtClean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Sage ever patented any revelations</a:t>
            </a:r>
            <a:r>
              <a:rPr lang="en-US" sz="3600" dirty="0" smtClean="0"/>
              <a:t> !!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80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43531" cy="753991"/>
          </a:xfrm>
        </p:spPr>
        <p:txBody>
          <a:bodyPr/>
          <a:lstStyle/>
          <a:p>
            <a:r>
              <a:rPr lang="en-US" b="1" dirty="0" smtClean="0"/>
              <a:t>About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39" y="1255594"/>
            <a:ext cx="10822675" cy="51452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Householders who have started Veda Learning after middle age</a:t>
            </a:r>
          </a:p>
          <a:p>
            <a:r>
              <a:rPr lang="en-US" b="1" dirty="0" smtClean="0"/>
              <a:t>Need for books in Tamil and Malayalam with good formatting</a:t>
            </a:r>
          </a:p>
          <a:p>
            <a:pPr lvl="1"/>
            <a:r>
              <a:rPr lang="en-US" b="1" dirty="0" smtClean="0"/>
              <a:t>First Attempt was made in Tamil</a:t>
            </a:r>
          </a:p>
          <a:p>
            <a:pPr lvl="1"/>
            <a:r>
              <a:rPr lang="en-US" b="1" dirty="0" smtClean="0"/>
              <a:t>It got circulated</a:t>
            </a:r>
          </a:p>
          <a:p>
            <a:pPr lvl="1"/>
            <a:r>
              <a:rPr lang="en-US" b="1" dirty="0" smtClean="0"/>
              <a:t>A Virtual Group formed in 2014/15</a:t>
            </a:r>
          </a:p>
          <a:p>
            <a:pPr lvl="1"/>
            <a:r>
              <a:rPr lang="en-US" b="1" dirty="0" smtClean="0"/>
              <a:t>Grace of the Gurus/Veda </a:t>
            </a:r>
            <a:r>
              <a:rPr lang="en-US" b="1" dirty="0" err="1" smtClean="0"/>
              <a:t>Maata</a:t>
            </a:r>
            <a:endParaRPr lang="en-US" b="1" dirty="0" smtClean="0"/>
          </a:p>
          <a:p>
            <a:r>
              <a:rPr lang="en-US" b="1" dirty="0" smtClean="0"/>
              <a:t>All follow Krishna Yajur Veda School/SAkhA</a:t>
            </a:r>
          </a:p>
          <a:p>
            <a:pPr lvl="1"/>
            <a:r>
              <a:rPr lang="en-US" b="1" dirty="0" smtClean="0"/>
              <a:t>Members know only Tamil, Malayalam and working knowledge of Sanskrit</a:t>
            </a:r>
          </a:p>
          <a:p>
            <a:pPr lvl="1"/>
            <a:r>
              <a:rPr lang="en-US" b="1" dirty="0" smtClean="0"/>
              <a:t>We are learning Sanskrit in this process</a:t>
            </a:r>
          </a:p>
          <a:p>
            <a:r>
              <a:rPr lang="en-US" b="1" dirty="0" smtClean="0"/>
              <a:t>Members are located across many places</a:t>
            </a:r>
          </a:p>
          <a:p>
            <a:r>
              <a:rPr lang="en-US" b="1" dirty="0" smtClean="0"/>
              <a:t>Now Many members have started their learning</a:t>
            </a:r>
          </a:p>
          <a:p>
            <a:pPr lvl="1"/>
            <a:r>
              <a:rPr lang="en-US" b="1" dirty="0" smtClean="0"/>
              <a:t>Not active in the Group</a:t>
            </a:r>
          </a:p>
          <a:p>
            <a:pPr lvl="1"/>
            <a:r>
              <a:rPr lang="en-US" b="1" dirty="0" smtClean="0"/>
              <a:t>Appreciate Resource Constraints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and Work done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76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First objective was to bring Subject wise </a:t>
            </a:r>
            <a:r>
              <a:rPr lang="en-US" b="1" dirty="0" smtClean="0"/>
              <a:t>books then</a:t>
            </a:r>
          </a:p>
          <a:p>
            <a:pPr lvl="1"/>
            <a:r>
              <a:rPr lang="en-US" b="1" dirty="0" smtClean="0"/>
              <a:t>Tamil, Malayalam and Sanskrit</a:t>
            </a:r>
          </a:p>
          <a:p>
            <a:pPr lvl="1"/>
            <a:r>
              <a:rPr lang="en-US" b="1" dirty="0" smtClean="0"/>
              <a:t>Trial efforts have started in Telugu, Kannada and Latin Coding</a:t>
            </a:r>
          </a:p>
          <a:p>
            <a:pPr lvl="1"/>
            <a:r>
              <a:rPr lang="en-US" b="1" dirty="0" smtClean="0"/>
              <a:t>With help from Volunteering Groups/Extended Members</a:t>
            </a:r>
            <a:endParaRPr lang="en-US" b="1" dirty="0"/>
          </a:p>
          <a:p>
            <a:r>
              <a:rPr lang="en-US" b="1" dirty="0"/>
              <a:t>Then SamhitA, </a:t>
            </a:r>
            <a:r>
              <a:rPr lang="en-US" b="1" dirty="0" err="1"/>
              <a:t>Aranyam</a:t>
            </a:r>
            <a:r>
              <a:rPr lang="en-US" b="1" dirty="0"/>
              <a:t> and </a:t>
            </a:r>
            <a:r>
              <a:rPr lang="en-US" b="1" dirty="0" err="1" smtClean="0"/>
              <a:t>BrahmaNam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Then </a:t>
            </a:r>
            <a:r>
              <a:rPr lang="en-US" b="1" dirty="0" err="1"/>
              <a:t>Pada</a:t>
            </a:r>
            <a:r>
              <a:rPr lang="en-US" b="1" dirty="0"/>
              <a:t> Paatam and </a:t>
            </a:r>
            <a:r>
              <a:rPr lang="en-US" b="1" dirty="0" err="1"/>
              <a:t>Krama</a:t>
            </a:r>
            <a:r>
              <a:rPr lang="en-US" b="1" dirty="0"/>
              <a:t> </a:t>
            </a:r>
            <a:r>
              <a:rPr lang="en-US" b="1" dirty="0" smtClean="0"/>
              <a:t>Paatam</a:t>
            </a:r>
          </a:p>
          <a:p>
            <a:r>
              <a:rPr lang="en-US" b="1" dirty="0" smtClean="0"/>
              <a:t>All have been completed till March 2019</a:t>
            </a:r>
          </a:p>
          <a:p>
            <a:r>
              <a:rPr lang="en-US" b="1" dirty="0" smtClean="0"/>
              <a:t>There was a need to understand various basics in Veda</a:t>
            </a:r>
          </a:p>
          <a:p>
            <a:pPr lvl="1"/>
            <a:r>
              <a:rPr lang="en-US" b="1" dirty="0" smtClean="0"/>
              <a:t>Grammar, </a:t>
            </a:r>
            <a:r>
              <a:rPr lang="en-US" b="1" dirty="0" err="1" smtClean="0"/>
              <a:t>Chandas</a:t>
            </a:r>
            <a:r>
              <a:rPr lang="en-US" b="1" dirty="0" smtClean="0"/>
              <a:t>, Flow, </a:t>
            </a:r>
            <a:r>
              <a:rPr lang="en-US" b="1" dirty="0" err="1" smtClean="0"/>
              <a:t>Swara</a:t>
            </a:r>
            <a:r>
              <a:rPr lang="en-US" b="1" dirty="0" smtClean="0"/>
              <a:t> Rule …..</a:t>
            </a:r>
          </a:p>
          <a:p>
            <a:r>
              <a:rPr lang="en-US" b="1" dirty="0" smtClean="0"/>
              <a:t>Come out with Articles of interest to learners</a:t>
            </a:r>
          </a:p>
          <a:p>
            <a:r>
              <a:rPr lang="en-US" b="1" dirty="0" smtClean="0"/>
              <a:t>Need to concentrate mainly on improvements and accuracy.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9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we Expect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703"/>
            <a:ext cx="10816988" cy="52809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More interactive feedback on our Books</a:t>
            </a:r>
          </a:p>
          <a:p>
            <a:pPr marL="457200" lvl="1" indent="0">
              <a:buNone/>
            </a:pPr>
            <a:r>
              <a:rPr lang="en-US" sz="2800" b="1" dirty="0" smtClean="0"/>
              <a:t>Comments, suggestions, error corrections,</a:t>
            </a:r>
          </a:p>
          <a:p>
            <a:pPr marL="457200" lvl="1" indent="0">
              <a:buNone/>
            </a:pPr>
            <a:r>
              <a:rPr lang="en-US" sz="2800" b="1" dirty="0" smtClean="0"/>
              <a:t>Feedback on Articles</a:t>
            </a:r>
          </a:p>
          <a:p>
            <a:pPr marL="457200" lvl="1" indent="0">
              <a:buNone/>
            </a:pPr>
            <a:r>
              <a:rPr lang="en-US" sz="2800" b="1" dirty="0" smtClean="0"/>
              <a:t>It is selective and limited but some patrons have given very good feedback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smtClean="0"/>
              <a:t>We want continuous improvement</a:t>
            </a:r>
          </a:p>
          <a:p>
            <a:pPr marL="457200" lvl="1" indent="0">
              <a:buNone/>
            </a:pPr>
            <a:r>
              <a:rPr lang="en-US" sz="2800" b="1" dirty="0" smtClean="0"/>
              <a:t>We want to learn Share and Grow</a:t>
            </a:r>
          </a:p>
          <a:p>
            <a:pPr marL="457200" lvl="1" indent="0">
              <a:buNone/>
            </a:pPr>
            <a:r>
              <a:rPr lang="en-US" sz="2800" b="1" dirty="0" smtClean="0"/>
              <a:t>We want Veda learning be not a barrier in vernacular language</a:t>
            </a:r>
          </a:p>
          <a:p>
            <a:pPr marL="457200" lvl="1" indent="0">
              <a:buNone/>
            </a:pPr>
            <a:r>
              <a:rPr lang="en-US" sz="2800" b="1" dirty="0" smtClean="0"/>
              <a:t>We want Veda learning not to be a ‘rote”</a:t>
            </a:r>
          </a:p>
          <a:p>
            <a:pPr marL="457200" lvl="1" indent="0">
              <a:buNone/>
            </a:pPr>
            <a:r>
              <a:rPr lang="en-US" sz="2800" b="1" dirty="0" smtClean="0"/>
              <a:t>We want learners to know many basics which we learned much later !!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93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228" y="1"/>
            <a:ext cx="10178143" cy="1103086"/>
          </a:xfrm>
        </p:spPr>
        <p:txBody>
          <a:bodyPr/>
          <a:lstStyle/>
          <a:p>
            <a:r>
              <a:rPr lang="en-US" b="1" dirty="0" smtClean="0"/>
              <a:t>Our Goal/Dream/Objective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1567542"/>
            <a:ext cx="10842171" cy="513805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We want to come out with </a:t>
            </a:r>
            <a:r>
              <a:rPr lang="en-US" b="1" dirty="0" err="1" smtClean="0"/>
              <a:t>Jata</a:t>
            </a:r>
            <a:r>
              <a:rPr lang="en-US" b="1" dirty="0" smtClean="0"/>
              <a:t> and Ghana Paatam books for </a:t>
            </a:r>
            <a:br>
              <a:rPr lang="en-US" b="1" dirty="0" smtClean="0"/>
            </a:br>
            <a:r>
              <a:rPr lang="en-US" b="1" dirty="0" smtClean="0"/>
              <a:t>TaittirIya SamhitA</a:t>
            </a:r>
          </a:p>
          <a:p>
            <a:r>
              <a:rPr lang="en-US" b="1" dirty="0" smtClean="0"/>
              <a:t>Compilations on SikShA, prAtiSakyam etc.</a:t>
            </a:r>
          </a:p>
          <a:p>
            <a:pPr lvl="1"/>
            <a:r>
              <a:rPr lang="en-US" b="1" dirty="0" smtClean="0"/>
              <a:t>Lot of studies are going on</a:t>
            </a:r>
          </a:p>
          <a:p>
            <a:pPr lvl="1"/>
            <a:r>
              <a:rPr lang="en-US" b="1" dirty="0" smtClean="0"/>
              <a:t>Lot of efforts to program the </a:t>
            </a:r>
            <a:r>
              <a:rPr lang="en-US" b="1" dirty="0" err="1" smtClean="0"/>
              <a:t>Jata</a:t>
            </a:r>
            <a:r>
              <a:rPr lang="en-US" b="1" dirty="0" smtClean="0"/>
              <a:t> and Ghana Paatam has started</a:t>
            </a:r>
          </a:p>
          <a:p>
            <a:pPr lvl="1"/>
            <a:r>
              <a:rPr lang="en-US" b="1" dirty="0" smtClean="0"/>
              <a:t>We would like more volunteers especially Vedic Students from traditional Schools</a:t>
            </a:r>
          </a:p>
          <a:p>
            <a:pPr lvl="1"/>
            <a:r>
              <a:rPr lang="en-US" b="1" dirty="0" smtClean="0"/>
              <a:t>Looking for meaningful guidance</a:t>
            </a:r>
          </a:p>
          <a:p>
            <a:pPr lvl="1"/>
            <a:endParaRPr lang="en-US" dirty="0"/>
          </a:p>
          <a:p>
            <a:r>
              <a:rPr lang="en-US" b="1" dirty="0" smtClean="0"/>
              <a:t>Website : </a:t>
            </a:r>
            <a:r>
              <a:rPr lang="en-US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www.vedavms.in</a:t>
            </a:r>
            <a:endParaRPr lang="en-US" b="1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/>
              <a:t>Facebook page: vedavms</a:t>
            </a:r>
          </a:p>
          <a:p>
            <a:r>
              <a:rPr lang="en-US" b="1" dirty="0" smtClean="0"/>
              <a:t>Contact : vedavms@gmail.com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64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325668" cy="968991"/>
          </a:xfrm>
        </p:spPr>
        <p:txBody>
          <a:bodyPr/>
          <a:lstStyle/>
          <a:p>
            <a:r>
              <a:rPr lang="en-US" b="1" dirty="0" smtClean="0"/>
              <a:t>Our Request to Patrons/Veda Learners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57680" cy="5339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 concentrate only on Krishna Yajur Veda Mantras</a:t>
            </a:r>
          </a:p>
          <a:p>
            <a:pPr lvl="1"/>
            <a:r>
              <a:rPr lang="en-US" b="1" dirty="0" smtClean="0"/>
              <a:t>Request for Ruk Veda Mantras keep coming</a:t>
            </a:r>
          </a:p>
          <a:p>
            <a:pPr lvl="1"/>
            <a:r>
              <a:rPr lang="en-US" b="1" dirty="0" smtClean="0"/>
              <a:t>Request for mantras with source reference since names differ.</a:t>
            </a:r>
          </a:p>
          <a:p>
            <a:pPr lvl="2"/>
            <a:r>
              <a:rPr lang="en-US" b="1" dirty="0" smtClean="0"/>
              <a:t>We are not in business…request for diversification</a:t>
            </a:r>
          </a:p>
          <a:p>
            <a:r>
              <a:rPr lang="en-US" b="1" dirty="0" smtClean="0"/>
              <a:t>We don’t Print and Despatch books</a:t>
            </a:r>
          </a:p>
          <a:p>
            <a:r>
              <a:rPr lang="en-US" b="1" dirty="0" smtClean="0"/>
              <a:t>Kindly go through our site in detail once</a:t>
            </a:r>
          </a:p>
          <a:p>
            <a:pPr lvl="1"/>
            <a:r>
              <a:rPr lang="en-US" b="1" dirty="0" smtClean="0"/>
              <a:t>There are many requests that come without seeing notes in our Site</a:t>
            </a:r>
          </a:p>
          <a:p>
            <a:pPr lvl="1"/>
            <a:r>
              <a:rPr lang="en-US" b="1" dirty="0" smtClean="0"/>
              <a:t>We upload what we have; don’t have something under the sleeve</a:t>
            </a:r>
          </a:p>
          <a:p>
            <a:r>
              <a:rPr lang="en-US" b="1" dirty="0"/>
              <a:t>We are not knowledgeable on Karma Kandas</a:t>
            </a:r>
          </a:p>
          <a:p>
            <a:pPr lvl="1"/>
            <a:r>
              <a:rPr lang="en-US" b="1" dirty="0"/>
              <a:t>Can be tried if there are serious volunteers</a:t>
            </a:r>
          </a:p>
          <a:p>
            <a:r>
              <a:rPr lang="en-US" b="1" dirty="0"/>
              <a:t>We will </a:t>
            </a:r>
            <a:r>
              <a:rPr lang="en-US" b="1" dirty="0" smtClean="0"/>
              <a:t>compliment </a:t>
            </a:r>
            <a:r>
              <a:rPr lang="en-US" b="1" dirty="0"/>
              <a:t>your sincere efforts</a:t>
            </a:r>
          </a:p>
          <a:p>
            <a:pPr lvl="1"/>
            <a:r>
              <a:rPr lang="en-US" b="1" dirty="0"/>
              <a:t>Anything is possible with Divine </a:t>
            </a:r>
            <a:r>
              <a:rPr lang="en-US" b="1" dirty="0" smtClean="0"/>
              <a:t>Grace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r>
              <a:rPr lang="en-US" b="1" dirty="0" smtClean="0"/>
              <a:t>Our Request to Patrons/Veda Learners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15600" cy="5189324"/>
          </a:xfrm>
        </p:spPr>
        <p:txBody>
          <a:bodyPr>
            <a:normAutofit/>
          </a:bodyPr>
          <a:lstStyle/>
          <a:p>
            <a:r>
              <a:rPr lang="en-US" b="1" dirty="0" smtClean="0"/>
              <a:t>We share Telephone Numbers only selectively</a:t>
            </a:r>
          </a:p>
          <a:p>
            <a:r>
              <a:rPr lang="en-US" b="1" dirty="0" smtClean="0"/>
              <a:t>We do not want to be on Whatsapp</a:t>
            </a:r>
          </a:p>
          <a:p>
            <a:pPr lvl="1"/>
            <a:r>
              <a:rPr lang="en-US" sz="2800" b="1" dirty="0" smtClean="0"/>
              <a:t>We will be forced to respond to Good mornings and Good nights</a:t>
            </a:r>
          </a:p>
          <a:p>
            <a:pPr lvl="2"/>
            <a:r>
              <a:rPr lang="en-US" sz="2800" b="1" dirty="0" smtClean="0"/>
              <a:t>Spiritual overload messages/Photos and Videos</a:t>
            </a:r>
          </a:p>
          <a:p>
            <a:pPr lvl="2"/>
            <a:r>
              <a:rPr lang="en-US" sz="2800" b="1" dirty="0" smtClean="0"/>
              <a:t>We have our work to do</a:t>
            </a:r>
          </a:p>
          <a:p>
            <a:r>
              <a:rPr lang="en-US" b="1" dirty="0" smtClean="0"/>
              <a:t>We want members who could volunteer work in our Private Group</a:t>
            </a:r>
          </a:p>
          <a:p>
            <a:r>
              <a:rPr lang="en-US" b="1" dirty="0" smtClean="0"/>
              <a:t>Remember </a:t>
            </a:r>
          </a:p>
          <a:p>
            <a:pPr lvl="1"/>
            <a:r>
              <a:rPr lang="en-US" sz="2800" b="1" dirty="0" smtClean="0"/>
              <a:t>we are a virtual group</a:t>
            </a:r>
          </a:p>
          <a:p>
            <a:pPr lvl="1"/>
            <a:r>
              <a:rPr lang="en-US" sz="2800" b="1" dirty="0" smtClean="0"/>
              <a:t>Veda is a vast ocean.. We are standing at the beach only</a:t>
            </a:r>
          </a:p>
          <a:p>
            <a:pPr lvl="1"/>
            <a:r>
              <a:rPr lang="en-US" sz="2800" b="1" dirty="0" smtClean="0"/>
              <a:t>We are still learners and will only be 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-195974"/>
            <a:ext cx="10515600" cy="1325563"/>
          </a:xfrm>
        </p:spPr>
        <p:txBody>
          <a:bodyPr/>
          <a:lstStyle/>
          <a:p>
            <a:r>
              <a:rPr lang="en-US" b="1" dirty="0" smtClean="0"/>
              <a:t>Our Acknowledgement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Gurus who encouraged us to take this task</a:t>
            </a:r>
          </a:p>
          <a:p>
            <a:pPr lvl="1"/>
            <a:r>
              <a:rPr lang="en-US" b="1" dirty="0" smtClean="0"/>
              <a:t>Shri </a:t>
            </a:r>
            <a:r>
              <a:rPr lang="en-US" b="1" dirty="0" err="1" smtClean="0"/>
              <a:t>Ganapathy</a:t>
            </a:r>
            <a:r>
              <a:rPr lang="en-US" b="1" dirty="0" smtClean="0"/>
              <a:t> and Shri Subramania Gurus</a:t>
            </a:r>
          </a:p>
          <a:p>
            <a:r>
              <a:rPr lang="en-US" b="1" dirty="0" smtClean="0"/>
              <a:t>Volunteers of various nature</a:t>
            </a:r>
          </a:p>
          <a:p>
            <a:r>
              <a:rPr lang="en-US" b="1" dirty="0" smtClean="0"/>
              <a:t>Those who lent us books, guided us in many ways</a:t>
            </a:r>
          </a:p>
          <a:p>
            <a:r>
              <a:rPr lang="en-US" b="1" dirty="0" smtClean="0"/>
              <a:t>Those who gave us valuable feedback</a:t>
            </a:r>
          </a:p>
          <a:p>
            <a:r>
              <a:rPr lang="en-US" b="1" dirty="0" smtClean="0"/>
              <a:t>Those great men who have already documented various books, treasures of knowledge</a:t>
            </a:r>
          </a:p>
          <a:p>
            <a:r>
              <a:rPr lang="en-US" b="1" dirty="0" smtClean="0"/>
              <a:t>Internets site for publishing very useful material on Vedas.</a:t>
            </a:r>
          </a:p>
          <a:p>
            <a:r>
              <a:rPr lang="en-US" b="1" dirty="0" smtClean="0"/>
              <a:t>IT Professionals who helped design web-site and run a Pilot Project on </a:t>
            </a:r>
            <a:r>
              <a:rPr lang="en-US" b="1" dirty="0" err="1" smtClean="0"/>
              <a:t>Ghanam</a:t>
            </a:r>
            <a:r>
              <a:rPr lang="en-US" b="1" dirty="0"/>
              <a:t> </a:t>
            </a:r>
            <a:r>
              <a:rPr lang="en-US" b="1" dirty="0" smtClean="0"/>
              <a:t>and working on future project</a:t>
            </a:r>
          </a:p>
          <a:p>
            <a:r>
              <a:rPr lang="en-US" b="1" dirty="0" smtClean="0"/>
              <a:t>Blessed to be at the feet of </a:t>
            </a:r>
            <a:r>
              <a:rPr lang="en-US" b="1" dirty="0" err="1" smtClean="0"/>
              <a:t>Aaladi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4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567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VedaVMS Introduction</vt:lpstr>
      <vt:lpstr>About Members</vt:lpstr>
      <vt:lpstr>Objective and Work done so far</vt:lpstr>
      <vt:lpstr>What we Expect</vt:lpstr>
      <vt:lpstr>Our Goal/Dream/Objective</vt:lpstr>
      <vt:lpstr>Our Request to Patrons/Veda Learners</vt:lpstr>
      <vt:lpstr>Our Request to Patrons/Veda Learners</vt:lpstr>
      <vt:lpstr>Our Acknowledgement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VMS Introoduction</dc:title>
  <dc:creator>ADMIN</dc:creator>
  <cp:lastModifiedBy>ADMIN</cp:lastModifiedBy>
  <cp:revision>22</cp:revision>
  <dcterms:created xsi:type="dcterms:W3CDTF">2019-08-09T15:07:39Z</dcterms:created>
  <dcterms:modified xsi:type="dcterms:W3CDTF">2021-01-26T19:02:05Z</dcterms:modified>
</cp:coreProperties>
</file>