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edavm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380"/>
          </a:xfrm>
        </p:spPr>
        <p:txBody>
          <a:bodyPr/>
          <a:lstStyle/>
          <a:p>
            <a:r>
              <a:rPr lang="en-US" b="1" dirty="0" smtClean="0"/>
              <a:t>Veda VMS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33714" y="2905352"/>
            <a:ext cx="9434285" cy="307453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Lecture </a:t>
            </a:r>
            <a:r>
              <a:rPr lang="en-US" sz="3600" b="1" dirty="0" smtClean="0"/>
              <a:t>Series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 smtClean="0"/>
              <a:t>www.vedavms.in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-26125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Experience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8858"/>
            <a:ext cx="10657115" cy="5090182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was very difficult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Absence of books in Tamil, Malayalam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Getting right pronunciation 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 of not knowing Sanskrit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of us thought the learning was more ‘rote’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never got some basics – just repeated like Parrots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were limited to what our Gurus knew</a:t>
            </a:r>
          </a:p>
          <a:p>
            <a:pPr lvl="1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 we shared our experience many new findings were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document what we have learnt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Experience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690688"/>
            <a:ext cx="10712355" cy="50003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 explored lot of basics about Vedas</a:t>
            </a:r>
          </a:p>
          <a:p>
            <a:pPr lvl="1"/>
            <a:r>
              <a:rPr lang="en-US" b="1" dirty="0"/>
              <a:t>A tip of the iceberg </a:t>
            </a:r>
            <a:r>
              <a:rPr lang="en-US" b="1" dirty="0" smtClean="0"/>
              <a:t>only</a:t>
            </a:r>
          </a:p>
          <a:p>
            <a:r>
              <a:rPr lang="en-US" b="1" dirty="0" smtClean="0"/>
              <a:t>Our Lectures are not exhaustive nor we are Experts</a:t>
            </a:r>
          </a:p>
          <a:p>
            <a:pPr lvl="1"/>
            <a:r>
              <a:rPr lang="en-US" b="1" dirty="0" smtClean="0"/>
              <a:t>As our knowledge is limited</a:t>
            </a:r>
          </a:p>
          <a:p>
            <a:r>
              <a:rPr lang="en-US" b="1" dirty="0" smtClean="0"/>
              <a:t>We are still in the process of learning many basics</a:t>
            </a:r>
          </a:p>
          <a:p>
            <a:r>
              <a:rPr lang="en-US" b="1" dirty="0" smtClean="0"/>
              <a:t>We always found many things should have been learnt by us or taught to us early in Veda learning</a:t>
            </a:r>
          </a:p>
          <a:p>
            <a:pPr lvl="1"/>
            <a:r>
              <a:rPr lang="en-US" b="1" dirty="0" smtClean="0"/>
              <a:t>“</a:t>
            </a:r>
            <a:r>
              <a:rPr lang="en-US" sz="3200" b="1" dirty="0" smtClean="0">
                <a:solidFill>
                  <a:srgbClr val="FF0000"/>
                </a:solidFill>
              </a:rPr>
              <a:t>Oh we should have learnt it before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Our lectures are only stepping stones</a:t>
            </a:r>
          </a:p>
          <a:p>
            <a:r>
              <a:rPr lang="en-US" b="1" dirty="0" smtClean="0"/>
              <a:t>Our lectures are only to help those who want to learn, explore and expand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3"/>
            <a:ext cx="9771743" cy="89501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Advice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323833"/>
            <a:ext cx="10739651" cy="485313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substitute for a qualified Guru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 use our books without a Guru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there are variations between paddhati/Schools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 the content of our inputs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you have learnt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and learn more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translations and get inner meaning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 explanations from learned Scholars</a:t>
            </a:r>
          </a:p>
          <a:p>
            <a:r>
              <a:rPr lang="en-US" b="1" dirty="0" smtClean="0"/>
              <a:t>Nothing better than experiencing by yourself</a:t>
            </a:r>
          </a:p>
          <a:p>
            <a:r>
              <a:rPr lang="en-US" b="1" dirty="0" smtClean="0"/>
              <a:t>Our Sharing the limited knowledge we </a:t>
            </a:r>
            <a:r>
              <a:rPr lang="en-US" b="1" dirty="0" smtClean="0"/>
              <a:t>have and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 small stepping stone to helping other Veda Learners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039065" cy="112958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have unrealistic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8"/>
            <a:ext cx="10738134" cy="516961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 we are going to give you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translations, commentaries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(Bhasyams)</a:t>
            </a: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 we are going to cover detailed grammar or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nikrutam (etymology)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 we are going to cover “what you want us” 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do not substitute Gurus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039065" cy="112958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Don’t have unrealistic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8"/>
            <a:ext cx="10738134" cy="516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Rather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/>
              <a:t>stick to what we have learnt </a:t>
            </a:r>
            <a:r>
              <a:rPr lang="en-US" sz="3600" b="1" dirty="0" smtClean="0"/>
              <a:t>or learning</a:t>
            </a:r>
            <a:endParaRPr lang="en-US" sz="3600" b="1" dirty="0" smtClean="0"/>
          </a:p>
          <a:p>
            <a:r>
              <a:rPr lang="en-US" sz="3600" b="1" dirty="0" smtClean="0"/>
              <a:t>What we can possibly Share and </a:t>
            </a:r>
            <a:r>
              <a:rPr lang="en-US" sz="3600" b="1" dirty="0" smtClean="0"/>
              <a:t>do</a:t>
            </a:r>
          </a:p>
          <a:p>
            <a:r>
              <a:rPr lang="en-US" sz="3600" b="1" dirty="0" smtClean="0"/>
              <a:t>Kindly bear with limitations of technology we can afford</a:t>
            </a:r>
          </a:p>
          <a:p>
            <a:r>
              <a:rPr lang="en-US" sz="3600" b="1" dirty="0" smtClean="0"/>
              <a:t>The English is more </a:t>
            </a:r>
            <a:r>
              <a:rPr lang="en-US" sz="3600" b="1" dirty="0" err="1" smtClean="0"/>
              <a:t>indian</a:t>
            </a:r>
            <a:r>
              <a:rPr lang="en-US" sz="3600" b="1" dirty="0" smtClean="0"/>
              <a:t> in accent and usage of words</a:t>
            </a:r>
          </a:p>
          <a:p>
            <a:pPr lvl="1"/>
            <a:r>
              <a:rPr lang="en-US" sz="3200" b="1" dirty="0" smtClean="0"/>
              <a:t>Non-Indians kindly get more clarifications from learned sources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569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dirty="0" smtClean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 suggestions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Kindly share details of </a:t>
            </a:r>
            <a:r>
              <a:rPr lang="en-US" sz="3600" b="1" dirty="0" err="1" smtClean="0"/>
              <a:t>Aaladi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VedaVMS</a:t>
            </a:r>
            <a:r>
              <a:rPr lang="en-US" sz="3600" b="1" dirty="0" smtClean="0"/>
              <a:t> Channels to your friends</a:t>
            </a:r>
          </a:p>
          <a:p>
            <a:r>
              <a:rPr lang="en-US" sz="3600" b="1" dirty="0" smtClean="0"/>
              <a:t>Kindly Subscribe and watch regularly</a:t>
            </a:r>
            <a:endParaRPr lang="en-US" sz="3600" b="1" dirty="0" smtClean="0"/>
          </a:p>
          <a:p>
            <a:r>
              <a:rPr lang="en-US" sz="3600" b="1" dirty="0" err="1" smtClean="0"/>
              <a:t>Aaladi</a:t>
            </a:r>
            <a:r>
              <a:rPr lang="en-US" sz="3600" b="1" dirty="0" smtClean="0"/>
              <a:t> Channel is managing</a:t>
            </a:r>
            <a:endParaRPr lang="en-US" sz="3600" b="1" dirty="0"/>
          </a:p>
          <a:p>
            <a:pPr lvl="1"/>
            <a:r>
              <a:rPr lang="en-US" sz="3200" b="1" dirty="0" err="1" smtClean="0"/>
              <a:t>Vedavms</a:t>
            </a:r>
            <a:r>
              <a:rPr lang="en-US" sz="3200" b="1" dirty="0" smtClean="0"/>
              <a:t> </a:t>
            </a:r>
            <a:r>
              <a:rPr lang="en-US" sz="3200" b="1" dirty="0" smtClean="0"/>
              <a:t>as a channel </a:t>
            </a:r>
            <a:endParaRPr lang="en-US" sz="3600" b="1" dirty="0" smtClean="0"/>
          </a:p>
          <a:p>
            <a:r>
              <a:rPr lang="en-US" sz="3600" b="1" dirty="0" smtClean="0"/>
              <a:t>E-mail to </a:t>
            </a:r>
            <a:r>
              <a:rPr lang="en-US" sz="3600" b="1" dirty="0" smtClean="0">
                <a:hlinkClick r:id="rId2"/>
              </a:rPr>
              <a:t>vedavms@gmail.com</a:t>
            </a:r>
            <a:endParaRPr lang="en-US" sz="3600" b="1" dirty="0" smtClean="0"/>
          </a:p>
          <a:p>
            <a:r>
              <a:rPr lang="en-US" sz="3600" b="1" dirty="0" smtClean="0"/>
              <a:t>Thank </a:t>
            </a:r>
            <a:r>
              <a:rPr lang="en-US" sz="3600" b="1" dirty="0" smtClean="0"/>
              <a:t>you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2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355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Veda VMS</vt:lpstr>
      <vt:lpstr>Our Experience</vt:lpstr>
      <vt:lpstr>Our Experience</vt:lpstr>
      <vt:lpstr>Our Advice</vt:lpstr>
      <vt:lpstr>Don’t have unrealistic expectations</vt:lpstr>
      <vt:lpstr>Don’t have unrealistic expectations</vt:lpstr>
      <vt:lpstr>Feedback &amp; suggestions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VMS Introoduction</dc:title>
  <dc:creator>ADMIN</dc:creator>
  <cp:lastModifiedBy>ADMIN</cp:lastModifiedBy>
  <cp:revision>38</cp:revision>
  <dcterms:created xsi:type="dcterms:W3CDTF">2019-08-09T15:07:39Z</dcterms:created>
  <dcterms:modified xsi:type="dcterms:W3CDTF">2021-01-26T15:14:33Z</dcterms:modified>
</cp:coreProperties>
</file>