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8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3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AD5A5A-5E7D-4030-9E07-138218948FBE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1982D8-D447-43AC-A1EC-6798253D2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1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Kinder im Haushalt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KORAY CAN YURTSEVEN - 2099547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Die 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Meine persönlichen Erfahrungen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Die Situation in meinem Heimatland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Pro und Contra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10241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Meine persönlichen Erfahrungen</a:t>
            </a:r>
            <a:endParaRPr lang="en-US" dirty="0"/>
          </a:p>
        </p:txBody>
      </p:sp>
      <p:pic>
        <p:nvPicPr>
          <p:cNvPr id="1026" name="Picture 2" descr="Image result for mÃ¼ll werfen haush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21719"/>
            <a:ext cx="4976262" cy="37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8" y="2121720"/>
            <a:ext cx="3738552" cy="37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Die Situation in meinem Heimatland</a:t>
            </a:r>
            <a:endParaRPr lang="en-US" dirty="0"/>
          </a:p>
        </p:txBody>
      </p:sp>
      <p:pic>
        <p:nvPicPr>
          <p:cNvPr id="2050" name="Picture 2" descr="Image result for lys sÄ±navÄ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455545"/>
            <a:ext cx="5292003" cy="27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Ã¼de k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7" y="2024915"/>
            <a:ext cx="3924135" cy="36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2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 und Contra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38410" cy="4023360"/>
          </a:xfrm>
        </p:spPr>
        <p:txBody>
          <a:bodyPr/>
          <a:lstStyle/>
          <a:p>
            <a:r>
              <a:rPr lang="tr-TR" dirty="0" smtClean="0"/>
              <a:t>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Erziehen ihre Selbständigkeit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Fördern Verantwortungsbewusstsein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Vermittlen Wertschätzung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Praktizieren Erziehung zur Teamfähigkeit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Sinvolle Aufgaben übernehmen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17270" y="1845734"/>
            <a:ext cx="453841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CONTRA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Stress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Wenig Freizeit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Nicht auf die Schule konzentrieren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3199"/>
            <a:ext cx="12192000" cy="1287625"/>
          </a:xfrm>
        </p:spPr>
        <p:txBody>
          <a:bodyPr/>
          <a:lstStyle/>
          <a:p>
            <a:pPr algn="ctr"/>
            <a:r>
              <a:rPr lang="tr-TR" dirty="0" smtClean="0"/>
              <a:t>Danke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75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59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Kinder im Haushalt</vt:lpstr>
      <vt:lpstr>Die Struktur</vt:lpstr>
      <vt:lpstr>Meine persönlichen Erfahrungen</vt:lpstr>
      <vt:lpstr>Die Situation in meinem Heimatland</vt:lpstr>
      <vt:lpstr>Pro und Contra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Kinder im Haushalt</dc:title>
  <dc:creator>koray can yurtseven</dc:creator>
  <cp:lastModifiedBy>koray can yurtseven</cp:lastModifiedBy>
  <cp:revision>24</cp:revision>
  <dcterms:created xsi:type="dcterms:W3CDTF">2018-05-21T08:13:54Z</dcterms:created>
  <dcterms:modified xsi:type="dcterms:W3CDTF">2018-05-21T08:24:06Z</dcterms:modified>
</cp:coreProperties>
</file>