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6D21-DACB-46F9-B124-4E46CE257F8C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E070-8FB8-4303-9D79-AB2D521BC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0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6D21-DACB-46F9-B124-4E46CE257F8C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E070-8FB8-4303-9D79-AB2D521B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6D21-DACB-46F9-B124-4E46CE257F8C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E070-8FB8-4303-9D79-AB2D521B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6D21-DACB-46F9-B124-4E46CE257F8C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E070-8FB8-4303-9D79-AB2D521B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4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6D21-DACB-46F9-B124-4E46CE257F8C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E070-8FB8-4303-9D79-AB2D521BC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6D21-DACB-46F9-B124-4E46CE257F8C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E070-8FB8-4303-9D79-AB2D521B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6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6D21-DACB-46F9-B124-4E46CE257F8C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E070-8FB8-4303-9D79-AB2D521B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6D21-DACB-46F9-B124-4E46CE257F8C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E070-8FB8-4303-9D79-AB2D521B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0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6D21-DACB-46F9-B124-4E46CE257F8C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E070-8FB8-4303-9D79-AB2D521B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0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206D21-DACB-46F9-B124-4E46CE257F8C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4E070-8FB8-4303-9D79-AB2D521B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8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6D21-DACB-46F9-B124-4E46CE257F8C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E070-8FB8-4303-9D79-AB2D521B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1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206D21-DACB-46F9-B124-4E46CE257F8C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F4E070-8FB8-4303-9D79-AB2D521BC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9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Rauchverbot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Koray Can yurtseven - 2099547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Die Struktur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Meine persönlichen Erfahrungen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Die Situation in meinem </a:t>
            </a:r>
            <a:r>
              <a:rPr lang="tr-TR" dirty="0" smtClean="0"/>
              <a:t>Heimatland</a:t>
            </a: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Pro und Contra</a:t>
            </a:r>
          </a:p>
        </p:txBody>
      </p:sp>
    </p:spTree>
    <p:extLst>
      <p:ext uri="{BB962C8B-B14F-4D97-AF65-F5344CB8AC3E}">
        <p14:creationId xmlns:p14="http://schemas.microsoft.com/office/powerpoint/2010/main" val="2424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038" y="763122"/>
            <a:ext cx="10058400" cy="936890"/>
          </a:xfrm>
        </p:spPr>
        <p:txBody>
          <a:bodyPr/>
          <a:lstStyle/>
          <a:p>
            <a:r>
              <a:rPr lang="tr-TR" dirty="0"/>
              <a:t>Meine persönlichen </a:t>
            </a:r>
            <a:r>
              <a:rPr lang="tr-TR" dirty="0" smtClean="0"/>
              <a:t>Erfahrungen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0" y="2266680"/>
            <a:ext cx="3847362" cy="384736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37" y="2643187"/>
            <a:ext cx="4331001" cy="28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9730"/>
            <a:ext cx="10058400" cy="1450757"/>
          </a:xfrm>
        </p:spPr>
        <p:txBody>
          <a:bodyPr/>
          <a:lstStyle/>
          <a:p>
            <a:r>
              <a:rPr lang="tr-TR" dirty="0"/>
              <a:t>Die Situation in meinem </a:t>
            </a:r>
            <a:r>
              <a:rPr lang="tr-TR" dirty="0" smtClean="0"/>
              <a:t>Heimatland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501" y="5563987"/>
            <a:ext cx="4170179" cy="493200"/>
          </a:xfrm>
        </p:spPr>
        <p:txBody>
          <a:bodyPr/>
          <a:lstStyle/>
          <a:p>
            <a:r>
              <a:rPr lang="tr-TR" dirty="0" smtClean="0"/>
              <a:t>Ein Man in der Rauchverbotanzeige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25" y="2004351"/>
            <a:ext cx="6261995" cy="3522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05046"/>
            <a:ext cx="3218645" cy="3218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79" y="5526723"/>
            <a:ext cx="408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Eine Rauchverbotwarnung in der Turkei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 und </a:t>
            </a:r>
            <a:r>
              <a:rPr lang="tr-TR" dirty="0" smtClean="0"/>
              <a:t>Contra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PrO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Geld sparen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Arbeitsprobleme</a:t>
            </a:r>
            <a:r>
              <a:rPr lang="en-US" dirty="0"/>
              <a:t>, </a:t>
            </a:r>
            <a:r>
              <a:rPr lang="en-US" dirty="0" err="1"/>
              <a:t>wegen</a:t>
            </a:r>
            <a:r>
              <a:rPr lang="en-US" dirty="0"/>
              <a:t> </a:t>
            </a:r>
            <a:r>
              <a:rPr lang="en-US" dirty="0" err="1" smtClean="0"/>
              <a:t>Raucher-Pausen</a:t>
            </a: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Nicht </a:t>
            </a:r>
            <a:r>
              <a:rPr lang="en-US" dirty="0" err="1" smtClean="0"/>
              <a:t>stört</a:t>
            </a:r>
            <a:r>
              <a:rPr lang="en-US" dirty="0" smtClean="0"/>
              <a:t> </a:t>
            </a:r>
            <a:r>
              <a:rPr lang="en-US" dirty="0"/>
              <a:t>das </a:t>
            </a:r>
            <a:r>
              <a:rPr lang="en-US" dirty="0" err="1" smtClean="0"/>
              <a:t>Umfeld</a:t>
            </a: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Wenige </a:t>
            </a:r>
            <a:r>
              <a:rPr lang="en-US" dirty="0" err="1" smtClean="0"/>
              <a:t>Zahnverfärbung</a:t>
            </a: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Wenig Passivrauchen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 smtClean="0"/>
              <a:t>Contra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Ärzte</a:t>
            </a:r>
            <a:r>
              <a:rPr lang="en-US" dirty="0" smtClean="0"/>
              <a:t> </a:t>
            </a:r>
            <a:r>
              <a:rPr lang="en-US" dirty="0" err="1"/>
              <a:t>verdienen</a:t>
            </a:r>
            <a:r>
              <a:rPr lang="en-US" dirty="0"/>
              <a:t> </a:t>
            </a:r>
            <a:r>
              <a:rPr lang="tr-TR" dirty="0" smtClean="0"/>
              <a:t>weniger </a:t>
            </a:r>
            <a:r>
              <a:rPr lang="en-US" dirty="0" smtClean="0"/>
              <a:t>Geld</a:t>
            </a: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Einschränkung </a:t>
            </a:r>
            <a:r>
              <a:rPr lang="tr-TR" dirty="0" smtClean="0"/>
              <a:t>der persönlichen Freiheit jedes Rauchers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Steuerverluste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227" y="2604141"/>
            <a:ext cx="1754506" cy="714475"/>
          </a:xfrm>
        </p:spPr>
        <p:txBody>
          <a:bodyPr/>
          <a:lstStyle/>
          <a:p>
            <a:r>
              <a:rPr lang="tr-TR" dirty="0" smtClean="0"/>
              <a:t>Danke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69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Rauchverbot</vt:lpstr>
      <vt:lpstr>Die Struktur</vt:lpstr>
      <vt:lpstr>Meine persönlichen Erfahrungen</vt:lpstr>
      <vt:lpstr>Die Situation in meinem Heimatland</vt:lpstr>
      <vt:lpstr>Pro und Contra</vt:lpstr>
      <vt:lpstr>Danke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Rauchverbot</dc:title>
  <dc:creator>koray can yurtseven</dc:creator>
  <cp:lastModifiedBy>koray can yurtseven</cp:lastModifiedBy>
  <cp:revision>21</cp:revision>
  <dcterms:created xsi:type="dcterms:W3CDTF">2017-12-31T07:51:47Z</dcterms:created>
  <dcterms:modified xsi:type="dcterms:W3CDTF">2018-01-03T17:29:14Z</dcterms:modified>
</cp:coreProperties>
</file>