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A5A5A5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5A5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A5A5A5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8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8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8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8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A5A5A5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5A5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A5A5A5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325281" cy="688352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>
            <p:ph type="ctrTitle"/>
          </p:nvPr>
        </p:nvSpPr>
        <p:spPr>
          <a:xfrm>
            <a:off x="3048000" y="55821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b="0" i="0" lang="tr-TR" sz="5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Two Reasons Why Anyone Would Like To Wipe Out a Particular Memory</a:t>
            </a:r>
            <a:endParaRPr/>
          </a:p>
        </p:txBody>
      </p:sp>
      <p:sp>
        <p:nvSpPr>
          <p:cNvPr id="145" name="Google Shape;145;p18"/>
          <p:cNvSpPr txBox="1"/>
          <p:nvPr>
            <p:ph idx="1" type="subTitle"/>
          </p:nvPr>
        </p:nvSpPr>
        <p:spPr>
          <a:xfrm>
            <a:off x="3048000" y="519103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tr-T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Koray Can Yurtseven</a:t>
            </a:r>
            <a:endParaRPr/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tr-T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ENG211- Section 47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28956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b="0" i="0" lang="tr-TR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Substance Use Disorder (SUD)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1" name="Google Shape;151;p1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377" y="1335846"/>
            <a:ext cx="4678362" cy="41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4336526" y="5868553"/>
            <a:ext cx="3226064" cy="676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tr-TR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Psychoactive drugs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5154" y="1447850"/>
            <a:ext cx="6632813" cy="53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b="0" i="0" lang="tr-TR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Post Traumatic Stress Disorder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tr-TR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Sexual assault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tr-TR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Warfare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tr-TR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Traffic collisions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</a:pPr>
            <a:r>
              <a:rPr b="0" i="0" lang="tr-TR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Violent crimes</a:t>
            </a:r>
            <a:endParaRPr/>
          </a:p>
          <a:p>
            <a:pPr indent="-22098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r>
              <a:rPr b="0" i="0" lang="tr-TR" sz="6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6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