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61" r:id="rId4"/>
    <p:sldId id="262" r:id="rId5"/>
    <p:sldId id="258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BDBA45-E167-4A51-901A-07118008E023}">
          <p14:sldIdLst>
            <p14:sldId id="257"/>
            <p14:sldId id="256"/>
            <p14:sldId id="261"/>
            <p14:sldId id="262"/>
            <p14:sldId id="258"/>
            <p14:sldId id="263"/>
            <p14:sldId id="264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7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4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75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2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94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46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6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50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9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40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99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0914-2E0B-4FAA-AF59-332332C5585D}" type="datetimeFigureOut">
              <a:rPr lang="tr-TR" smtClean="0"/>
              <a:t>25.11.2016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4BEE-E9DA-466B-8942-11FFA0A166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2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10742"/>
            <a:ext cx="12192000" cy="2011197"/>
          </a:xfrm>
        </p:spPr>
        <p:txBody>
          <a:bodyPr>
            <a:normAutofit/>
          </a:bodyPr>
          <a:lstStyle/>
          <a:p>
            <a:pPr algn="ctr"/>
            <a:r>
              <a:rPr lang="tr-TR" sz="2800" dirty="0" smtClean="0"/>
              <a:t>Section 47</a:t>
            </a:r>
            <a:br>
              <a:rPr lang="tr-TR" sz="2800" dirty="0" smtClean="0"/>
            </a:br>
            <a:r>
              <a:rPr lang="tr-TR" sz="2800" dirty="0" smtClean="0"/>
              <a:t>Department of Computer Engineering</a:t>
            </a:r>
            <a:endParaRPr lang="tr-TR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187980"/>
            <a:ext cx="12192000" cy="19524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 sz="3200" dirty="0" smtClean="0"/>
          </a:p>
          <a:p>
            <a:pPr algn="ctr"/>
            <a:r>
              <a:rPr lang="tr-TR" sz="3200" dirty="0" smtClean="0"/>
              <a:t>Koray Can Yurtseven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2259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9" y="2426679"/>
            <a:ext cx="9484301" cy="443132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556669"/>
          </a:xfrm>
        </p:spPr>
        <p:txBody>
          <a:bodyPr/>
          <a:lstStyle/>
          <a:p>
            <a:r>
              <a:rPr lang="tr-TR" dirty="0" smtClean="0"/>
              <a:t>Two Reasons Behind Toyota’s Success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16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Overview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Company wise</a:t>
            </a:r>
          </a:p>
          <a:p>
            <a:r>
              <a:rPr lang="tr-TR" dirty="0" smtClean="0"/>
              <a:t>Product wise</a:t>
            </a:r>
          </a:p>
        </p:txBody>
      </p:sp>
    </p:spTree>
    <p:extLst>
      <p:ext uri="{BB962C8B-B14F-4D97-AF65-F5344CB8AC3E}">
        <p14:creationId xmlns:p14="http://schemas.microsoft.com/office/powerpoint/2010/main" val="31301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Company Wise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Obsession with waste</a:t>
            </a:r>
          </a:p>
          <a:p>
            <a:r>
              <a:rPr lang="tr-TR" dirty="0" smtClean="0"/>
              <a:t>Humility</a:t>
            </a:r>
          </a:p>
          <a:p>
            <a:r>
              <a:rPr lang="tr-TR" dirty="0"/>
              <a:t>Long-term planning</a:t>
            </a:r>
          </a:p>
          <a:p>
            <a:pPr marL="0" indent="0">
              <a:buNone/>
            </a:pP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5692461" y="1825625"/>
            <a:ext cx="6009068" cy="4835313"/>
            <a:chOff x="5692461" y="1825625"/>
            <a:chExt cx="6009068" cy="48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61" y="1825625"/>
              <a:ext cx="6009068" cy="3582329"/>
            </a:xfrm>
            <a:prstGeom prst="rect">
              <a:avLst/>
            </a:prstGeom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7601754" y="5962862"/>
              <a:ext cx="2190482" cy="6980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tr-TR" dirty="0" smtClean="0"/>
                <a:t>Toyota Prius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993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66274" y="154026"/>
            <a:ext cx="9592720" cy="629633"/>
          </a:xfrm>
        </p:spPr>
        <p:txBody>
          <a:bodyPr>
            <a:normAutofit/>
          </a:bodyPr>
          <a:lstStyle/>
          <a:p>
            <a:r>
              <a:rPr lang="tr-TR" dirty="0" smtClean="0"/>
              <a:t>Company Wise</a:t>
            </a:r>
            <a:endParaRPr lang="tr-T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906768" y="6273427"/>
            <a:ext cx="7511732" cy="617720"/>
          </a:xfrm>
        </p:spPr>
        <p:txBody>
          <a:bodyPr>
            <a:normAutofit/>
          </a:bodyPr>
          <a:lstStyle/>
          <a:p>
            <a:pPr algn="ctr"/>
            <a:r>
              <a:rPr lang="tr-TR" sz="2800" dirty="0" smtClean="0"/>
              <a:t>Retrieved from Statista.com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3" y="783659"/>
            <a:ext cx="7979881" cy="54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Product Wise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Durability</a:t>
            </a:r>
          </a:p>
          <a:p>
            <a:r>
              <a:rPr lang="tr-TR" dirty="0" smtClean="0"/>
              <a:t>Top Safety Pick</a:t>
            </a:r>
          </a:p>
          <a:p>
            <a:r>
              <a:rPr lang="tr-TR" dirty="0" smtClean="0"/>
              <a:t>Green Vehicles</a:t>
            </a:r>
          </a:p>
        </p:txBody>
      </p:sp>
    </p:spTree>
    <p:extLst>
      <p:ext uri="{BB962C8B-B14F-4D97-AF65-F5344CB8AC3E}">
        <p14:creationId xmlns:p14="http://schemas.microsoft.com/office/powerpoint/2010/main" val="8585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77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Thank You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16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352926" y="2364341"/>
            <a:ext cx="11454064" cy="16055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HybridCars.com. (</a:t>
            </a:r>
            <a:r>
              <a:rPr lang="en-US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Breakdown of U.S. hybrid car sales in May 2016, by manufacturer. </a:t>
            </a:r>
            <a:r>
              <a:rPr lang="tr-TR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Statista</a:t>
            </a:r>
            <a:r>
              <a:rPr lang="en-US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Statistics Portal. Retrieved November 24, 2016, from </a:t>
            </a:r>
            <a:r>
              <a:rPr lang="tr-TR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www.statista.com/statistics/557288/sales-of-hybrid-vehicles-in-the-us-by-</a:t>
            </a:r>
            <a:r>
              <a:rPr lang="tr-TR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r>
              <a:rPr lang="en-US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60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Two Reasons Behind Toyota’s Success</vt:lpstr>
      <vt:lpstr>Overview</vt:lpstr>
      <vt:lpstr>Company Wise</vt:lpstr>
      <vt:lpstr>Company Wise</vt:lpstr>
      <vt:lpstr>Product Wise</vt:lpstr>
      <vt:lpstr>PowerPoint Presentation</vt:lpstr>
      <vt:lpstr>Thank You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koray can yurtseven</dc:creator>
  <cp:lastModifiedBy>koray can yurtseven</cp:lastModifiedBy>
  <cp:revision>13</cp:revision>
  <dcterms:created xsi:type="dcterms:W3CDTF">2016-11-23T19:46:48Z</dcterms:created>
  <dcterms:modified xsi:type="dcterms:W3CDTF">2016-11-25T18:35:58Z</dcterms:modified>
</cp:coreProperties>
</file>