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65" r:id="rId2"/>
    <p:sldId id="256" r:id="rId3"/>
    <p:sldId id="257" r:id="rId4"/>
    <p:sldId id="266" r:id="rId5"/>
    <p:sldId id="264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34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98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24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84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42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15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35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16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8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8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34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87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33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0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1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2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27C28F-71D2-4264-B048-F4E39728E142}" type="datetimeFigureOut">
              <a:rPr lang="tr-TR" smtClean="0"/>
              <a:t>4.01.2017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DBA3-8144-4FA2-8712-90CB301807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6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4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4" y="1447800"/>
            <a:ext cx="11502189" cy="3329581"/>
          </a:xfrm>
        </p:spPr>
        <p:txBody>
          <a:bodyPr/>
          <a:lstStyle/>
          <a:p>
            <a:pPr lvl="0"/>
            <a:r>
              <a:rPr lang="tr-TR" dirty="0">
                <a:solidFill>
                  <a:schemeClr val="bg1"/>
                </a:solidFill>
              </a:rPr>
              <a:t>Two Disadvantages of Anonymous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292" y="5119119"/>
            <a:ext cx="3288708" cy="1735715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Koray can yurtseven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Sectıon 47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2099547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Ceng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6000" dirty="0" smtClean="0">
                <a:solidFill>
                  <a:schemeClr val="bg1"/>
                </a:solidFill>
              </a:rPr>
              <a:t>Overview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bg1"/>
                </a:solidFill>
              </a:rPr>
              <a:t>Promotes Bad </a:t>
            </a:r>
            <a:r>
              <a:rPr lang="tr-TR" sz="3200" dirty="0" smtClean="0">
                <a:solidFill>
                  <a:schemeClr val="bg1"/>
                </a:solidFill>
              </a:rPr>
              <a:t>Behaviour</a:t>
            </a:r>
          </a:p>
          <a:p>
            <a:r>
              <a:rPr lang="tr-TR" sz="3200" dirty="0" smtClean="0"/>
              <a:t>Internet trolls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554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6000" dirty="0" smtClean="0">
                <a:solidFill>
                  <a:schemeClr val="bg1"/>
                </a:solidFill>
              </a:rPr>
              <a:t>Promotes Bad Behaviour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068416"/>
            <a:ext cx="6027644" cy="2421698"/>
          </a:xfrm>
        </p:spPr>
        <p:txBody>
          <a:bodyPr>
            <a:normAutofit/>
          </a:bodyPr>
          <a:lstStyle/>
          <a:p>
            <a:r>
              <a:rPr lang="tr-TR" sz="3200" dirty="0" smtClean="0"/>
              <a:t>Racism, bullying</a:t>
            </a:r>
          </a:p>
          <a:p>
            <a:r>
              <a:rPr lang="tr-TR" sz="3200" dirty="0" smtClean="0"/>
              <a:t>Abusive tendencies</a:t>
            </a:r>
          </a:p>
          <a:p>
            <a:r>
              <a:rPr lang="tr-TR" sz="3200" dirty="0" err="1"/>
              <a:t>B</a:t>
            </a:r>
            <a:r>
              <a:rPr lang="tr-TR" sz="3200" dirty="0" err="1" smtClean="0"/>
              <a:t>ad</a:t>
            </a:r>
            <a:r>
              <a:rPr lang="tr-TR" sz="3200" dirty="0" smtClean="0"/>
              <a:t> </a:t>
            </a:r>
            <a:r>
              <a:rPr lang="tr-TR" sz="3200" dirty="0" err="1" smtClean="0"/>
              <a:t>grammar</a:t>
            </a:r>
            <a:endParaRPr lang="tr-TR" sz="3200" dirty="0" smtClean="0"/>
          </a:p>
          <a:p>
            <a:endParaRPr lang="tr-TR" sz="3200" dirty="0" smtClean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51" y="2068415"/>
            <a:ext cx="4101112" cy="358163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46111" y="5650053"/>
            <a:ext cx="11545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‘’</a:t>
            </a:r>
            <a:r>
              <a:rPr lang="tr-TR" sz="2400" dirty="0" err="1" smtClean="0"/>
              <a:t>Wtf</a:t>
            </a:r>
            <a:r>
              <a:rPr lang="tr-TR" sz="2400" dirty="0" smtClean="0"/>
              <a:t> </a:t>
            </a:r>
            <a:r>
              <a:rPr lang="tr-TR" sz="2400" dirty="0" err="1"/>
              <a:t>stupidd</a:t>
            </a:r>
            <a:r>
              <a:rPr lang="tr-TR" sz="2400" dirty="0"/>
              <a:t> </a:t>
            </a:r>
            <a:r>
              <a:rPr lang="tr-TR" sz="2400" dirty="0" err="1"/>
              <a:t>ppl</a:t>
            </a:r>
            <a:r>
              <a:rPr lang="tr-TR" sz="2400" dirty="0"/>
              <a:t> </a:t>
            </a:r>
            <a:r>
              <a:rPr lang="tr-TR" sz="2400" dirty="0" err="1"/>
              <a:t>ahahahhaha</a:t>
            </a:r>
            <a:r>
              <a:rPr lang="tr-TR" sz="2400" dirty="0"/>
              <a:t> </a:t>
            </a:r>
            <a:r>
              <a:rPr lang="tr-TR" sz="2400" dirty="0" err="1"/>
              <a:t>wtf</a:t>
            </a:r>
            <a:r>
              <a:rPr lang="tr-TR" sz="2400" dirty="0"/>
              <a:t> </a:t>
            </a:r>
            <a:r>
              <a:rPr lang="tr-TR" sz="2400" dirty="0" err="1"/>
              <a:t>wrong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ppl,with</a:t>
            </a:r>
            <a:r>
              <a:rPr lang="tr-TR" sz="2400" dirty="0"/>
              <a:t> </a:t>
            </a:r>
            <a:r>
              <a:rPr lang="tr-TR" sz="2400" dirty="0" err="1"/>
              <a:t>ppl</a:t>
            </a:r>
            <a:r>
              <a:rPr lang="tr-TR" sz="2400" dirty="0"/>
              <a:t> </a:t>
            </a:r>
            <a:r>
              <a:rPr lang="tr-TR" sz="2400" dirty="0" err="1"/>
              <a:t>these</a:t>
            </a:r>
            <a:r>
              <a:rPr lang="tr-TR" sz="2400" dirty="0"/>
              <a:t> </a:t>
            </a:r>
            <a:r>
              <a:rPr lang="tr-TR" sz="2400" dirty="0" err="1" smtClean="0"/>
              <a:t>days</a:t>
            </a:r>
            <a:r>
              <a:rPr lang="tr-TR" sz="2400" dirty="0" smtClean="0"/>
              <a:t>’’</a:t>
            </a:r>
          </a:p>
          <a:p>
            <a:r>
              <a:rPr lang="tr-TR" sz="2400" dirty="0"/>
              <a:t>-</a:t>
            </a:r>
            <a:r>
              <a:rPr lang="tr-TR" sz="2400" dirty="0" err="1" smtClean="0"/>
              <a:t>keshaladygagabritney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907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6000" dirty="0">
                <a:solidFill>
                  <a:schemeClr val="bg1"/>
                </a:solidFill>
              </a:rPr>
              <a:t>Internet trolls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904376" cy="47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4027" y="276255"/>
            <a:ext cx="9404723" cy="1400530"/>
          </a:xfrm>
        </p:spPr>
        <p:txBody>
          <a:bodyPr/>
          <a:lstStyle/>
          <a:p>
            <a:r>
              <a:rPr lang="tr-TR" sz="6000" dirty="0">
                <a:solidFill>
                  <a:schemeClr val="bg1"/>
                </a:solidFill>
              </a:rPr>
              <a:t>Internet trolls</a:t>
            </a:r>
            <a:endParaRPr lang="tr-TR" sz="6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05" y="1487712"/>
            <a:ext cx="8217150" cy="5053547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970072" y="6541259"/>
            <a:ext cx="4396341" cy="350224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Retrieved from Statista.com</a:t>
            </a:r>
          </a:p>
        </p:txBody>
      </p:sp>
    </p:spTree>
    <p:extLst>
      <p:ext uri="{BB962C8B-B14F-4D97-AF65-F5344CB8AC3E}">
        <p14:creationId xmlns:p14="http://schemas.microsoft.com/office/powerpoint/2010/main" val="33625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6000" dirty="0" smtClean="0">
                <a:solidFill>
                  <a:schemeClr val="bg1"/>
                </a:solidFill>
              </a:rPr>
              <a:t>Conclusion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7271761" cy="4195763"/>
          </a:xfrm>
        </p:spPr>
        <p:txBody>
          <a:bodyPr>
            <a:normAutofit/>
          </a:bodyPr>
          <a:lstStyle/>
          <a:p>
            <a:r>
              <a:rPr lang="tr-TR" sz="3200" dirty="0" smtClean="0"/>
              <a:t>Talk </a:t>
            </a:r>
            <a:r>
              <a:rPr lang="tr-TR" sz="3200" dirty="0" err="1" smtClean="0"/>
              <a:t>freely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hurt </a:t>
            </a:r>
            <a:r>
              <a:rPr lang="tr-TR" sz="3200" dirty="0" err="1" smtClean="0"/>
              <a:t>others</a:t>
            </a:r>
            <a:endParaRPr lang="tr-TR" sz="3200" dirty="0" smtClean="0"/>
          </a:p>
          <a:p>
            <a:r>
              <a:rPr lang="tr-TR" sz="3200" dirty="0" err="1" smtClean="0"/>
              <a:t>Trolling</a:t>
            </a:r>
            <a:r>
              <a:rPr lang="tr-TR" sz="3200" dirty="0" smtClean="0"/>
              <a:t> </a:t>
            </a:r>
            <a:r>
              <a:rPr lang="tr-TR" sz="3200" dirty="0" err="1" smtClean="0"/>
              <a:t>other</a:t>
            </a:r>
            <a:r>
              <a:rPr lang="tr-TR" sz="3200" dirty="0" smtClean="0"/>
              <a:t> </a:t>
            </a:r>
            <a:r>
              <a:rPr lang="tr-TR" sz="3200" dirty="0" err="1" smtClean="0"/>
              <a:t>people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4082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1326"/>
            <a:ext cx="12192000" cy="4066674"/>
          </a:xfrm>
        </p:spPr>
        <p:txBody>
          <a:bodyPr/>
          <a:lstStyle/>
          <a:p>
            <a:pPr algn="ctr"/>
            <a:r>
              <a:rPr lang="tr-TR" sz="6000" dirty="0" smtClean="0">
                <a:solidFill>
                  <a:schemeClr val="bg1"/>
                </a:solidFill>
              </a:rPr>
              <a:t>Thank You</a:t>
            </a:r>
            <a:endParaRPr lang="tr-T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6000" dirty="0" smtClean="0">
                <a:solidFill>
                  <a:schemeClr val="bg1"/>
                </a:solidFill>
              </a:rPr>
              <a:t>References</a:t>
            </a:r>
            <a:endParaRPr lang="tr-TR" sz="60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853248"/>
            <a:ext cx="110886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Klempka, A., Stimson, A.</a:t>
            </a:r>
            <a:r>
              <a:rPr lang="en-US" sz="2400" dirty="0"/>
              <a:t> (</a:t>
            </a:r>
            <a:r>
              <a:rPr lang="en-US" sz="2400" dirty="0" err="1"/>
              <a:t>n.d.</a:t>
            </a:r>
            <a:r>
              <a:rPr lang="en-US" sz="2400" dirty="0"/>
              <a:t>). Anonymous Communication on the </a:t>
            </a:r>
            <a:r>
              <a:rPr lang="tr-TR" sz="2400" dirty="0"/>
              <a:t>	</a:t>
            </a:r>
            <a:r>
              <a:rPr lang="en-US" sz="2400" dirty="0"/>
              <a:t>Internet and Trolling</a:t>
            </a:r>
            <a:r>
              <a:rPr lang="tr-TR" sz="2400" dirty="0"/>
              <a:t>.</a:t>
            </a:r>
            <a:r>
              <a:rPr lang="en-US" sz="2400" dirty="0"/>
              <a:t> </a:t>
            </a:r>
            <a:r>
              <a:rPr lang="tr-TR" sz="2400" dirty="0"/>
              <a:t>Retrieved from 	http://www.indiana.edu/~tisj/readers/full-text/15-2%20kling.pdf</a:t>
            </a:r>
          </a:p>
          <a:p>
            <a:pPr marL="0" indent="0">
              <a:buNone/>
            </a:pPr>
            <a:r>
              <a:rPr lang="tr-TR" sz="2400" smtClean="0"/>
              <a:t>Y</a:t>
            </a:r>
            <a:r>
              <a:rPr lang="tr-TR" sz="2400" smtClean="0"/>
              <a:t>ougov.com</a:t>
            </a:r>
            <a:r>
              <a:rPr lang="en-US" sz="2400" dirty="0" smtClean="0"/>
              <a:t>. </a:t>
            </a:r>
            <a:r>
              <a:rPr lang="en-US" sz="2400" dirty="0"/>
              <a:t>(</a:t>
            </a:r>
            <a:r>
              <a:rPr lang="en-US" sz="2400" dirty="0" err="1"/>
              <a:t>n.d.</a:t>
            </a:r>
            <a:r>
              <a:rPr lang="en-US" sz="2400" dirty="0"/>
              <a:t>). To what extent do you agree or disagree with the </a:t>
            </a:r>
            <a:r>
              <a:rPr lang="tr-TR" sz="2400" dirty="0" smtClean="0"/>
              <a:t>	</a:t>
            </a:r>
            <a:r>
              <a:rPr lang="en-US" sz="2400" dirty="0" smtClean="0"/>
              <a:t>following statements </a:t>
            </a:r>
            <a:r>
              <a:rPr lang="en-US" sz="2400" dirty="0"/>
              <a:t>on internet trolling?. In </a:t>
            </a:r>
            <a:r>
              <a:rPr lang="en-US" sz="2400" i="1" dirty="0" err="1"/>
              <a:t>Statista</a:t>
            </a:r>
            <a:r>
              <a:rPr lang="en-US" sz="2400" i="1" dirty="0"/>
              <a:t> - The Statistics </a:t>
            </a:r>
            <a:r>
              <a:rPr lang="tr-TR" sz="2400" i="1" dirty="0" smtClean="0"/>
              <a:t>	</a:t>
            </a:r>
            <a:r>
              <a:rPr lang="en-US" sz="2400" i="1" dirty="0" smtClean="0"/>
              <a:t>Portal</a:t>
            </a:r>
            <a:r>
              <a:rPr lang="en-US" sz="2400" dirty="0"/>
              <a:t>. </a:t>
            </a:r>
            <a:r>
              <a:rPr lang="en-US" sz="2400" dirty="0" smtClean="0"/>
              <a:t>Retrieved </a:t>
            </a:r>
            <a:r>
              <a:rPr lang="en-US" sz="2400" dirty="0"/>
              <a:t>January 2, 2017, from </a:t>
            </a:r>
            <a:r>
              <a:rPr lang="tr-TR" sz="2400" dirty="0" smtClean="0"/>
              <a:t>	</a:t>
            </a: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www.statista.com/statistics/380047/agree-disagree-internet-</a:t>
            </a:r>
            <a:r>
              <a:rPr lang="tr-TR" sz="2400" dirty="0" smtClean="0"/>
              <a:t>	</a:t>
            </a:r>
            <a:r>
              <a:rPr lang="en-US" sz="2400" dirty="0" smtClean="0"/>
              <a:t>trolling</a:t>
            </a:r>
            <a:r>
              <a:rPr lang="en-US" sz="2400" dirty="0" smtClean="0"/>
              <a:t>/.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13954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rgbClr val="000000"/>
      </a:dk1>
      <a:lt1>
        <a:srgbClr val="000000"/>
      </a:lt1>
      <a:dk2>
        <a:srgbClr val="D8D8D8"/>
      </a:dk2>
      <a:lt2>
        <a:srgbClr val="EBEBEB"/>
      </a:lt2>
      <a:accent1>
        <a:srgbClr val="FFFFFF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</TotalTime>
  <Words>78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Two Disadvantages of Anonymous Communication</vt:lpstr>
      <vt:lpstr>Overview</vt:lpstr>
      <vt:lpstr>Promotes Bad Behaviour</vt:lpstr>
      <vt:lpstr>Internet trolls</vt:lpstr>
      <vt:lpstr>Internet trolls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aasd</dc:title>
  <dc:creator>koray can yurtseven</dc:creator>
  <cp:lastModifiedBy>koray can yurtseven</cp:lastModifiedBy>
  <cp:revision>23</cp:revision>
  <dcterms:created xsi:type="dcterms:W3CDTF">2017-01-02T14:07:56Z</dcterms:created>
  <dcterms:modified xsi:type="dcterms:W3CDTF">2017-01-04T07:30:45Z</dcterms:modified>
</cp:coreProperties>
</file>