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4"/>
  </p:sldMasterIdLst>
  <p:sldIdLst>
    <p:sldId id="259" r:id="rId5"/>
    <p:sldId id="263" r:id="rId6"/>
    <p:sldId id="262" r:id="rId7"/>
    <p:sldId id="264" r:id="rId8"/>
    <p:sldId id="265" r:id="rId9"/>
    <p:sldId id="266" r:id="rId10"/>
    <p:sldId id="268" r:id="rId11"/>
    <p:sldId id="269"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33"/>
    <p:restoredTop sz="94770"/>
  </p:normalViewPr>
  <p:slideViewPr>
    <p:cSldViewPr snapToGrid="0">
      <p:cViewPr varScale="1">
        <p:scale>
          <a:sx n="91" d="100"/>
          <a:sy n="91" d="100"/>
        </p:scale>
        <p:origin x="8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7F7BDB0-5AE4-6D45-BE0D-C56A2B371810}"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72AB3-03FB-3C4B-AB5D-77FB66D06B3F}" type="slidenum">
              <a:rPr lang="en-US" smtClean="0"/>
              <a:t>‹#›</a:t>
            </a:fld>
            <a:endParaRPr lang="en-US"/>
          </a:p>
        </p:txBody>
      </p:sp>
    </p:spTree>
    <p:extLst>
      <p:ext uri="{BB962C8B-B14F-4D97-AF65-F5344CB8AC3E}">
        <p14:creationId xmlns:p14="http://schemas.microsoft.com/office/powerpoint/2010/main" val="4231873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F7BDB0-5AE4-6D45-BE0D-C56A2B371810}"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72AB3-03FB-3C4B-AB5D-77FB66D06B3F}" type="slidenum">
              <a:rPr lang="en-US" smtClean="0"/>
              <a:t>‹#›</a:t>
            </a:fld>
            <a:endParaRPr lang="en-US"/>
          </a:p>
        </p:txBody>
      </p:sp>
    </p:spTree>
    <p:extLst>
      <p:ext uri="{BB962C8B-B14F-4D97-AF65-F5344CB8AC3E}">
        <p14:creationId xmlns:p14="http://schemas.microsoft.com/office/powerpoint/2010/main" val="379736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F7BDB0-5AE4-6D45-BE0D-C56A2B371810}"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72AB3-03FB-3C4B-AB5D-77FB66D06B3F}" type="slidenum">
              <a:rPr lang="en-US" smtClean="0"/>
              <a:t>‹#›</a:t>
            </a:fld>
            <a:endParaRPr lang="en-US"/>
          </a:p>
        </p:txBody>
      </p:sp>
    </p:spTree>
    <p:extLst>
      <p:ext uri="{BB962C8B-B14F-4D97-AF65-F5344CB8AC3E}">
        <p14:creationId xmlns:p14="http://schemas.microsoft.com/office/powerpoint/2010/main" val="1495282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F7BDB0-5AE4-6D45-BE0D-C56A2B371810}"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72AB3-03FB-3C4B-AB5D-77FB66D06B3F}" type="slidenum">
              <a:rPr lang="en-US" smtClean="0"/>
              <a:t>‹#›</a:t>
            </a:fld>
            <a:endParaRPr lang="en-US"/>
          </a:p>
        </p:txBody>
      </p:sp>
      <p:sp>
        <p:nvSpPr>
          <p:cNvPr id="156" name="Oval 155">
            <a:extLst>
              <a:ext uri="{FF2B5EF4-FFF2-40B4-BE49-F238E27FC236}">
                <a16:creationId xmlns:a16="http://schemas.microsoft.com/office/drawing/2014/main" id="{EF8CF5B7-BB6C-AE24-426D-A894FBD2F519}"/>
              </a:ext>
            </a:extLst>
          </p:cNvPr>
          <p:cNvSpPr/>
          <p:nvPr userDrawn="1"/>
        </p:nvSpPr>
        <p:spPr>
          <a:xfrm rot="20094663">
            <a:off x="10927513" y="6212532"/>
            <a:ext cx="1940195" cy="1500151"/>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67" dirty="0">
              <a:solidFill>
                <a:schemeClr val="tx1"/>
              </a:solidFill>
            </a:endParaRPr>
          </a:p>
        </p:txBody>
      </p:sp>
    </p:spTree>
    <p:extLst>
      <p:ext uri="{BB962C8B-B14F-4D97-AF65-F5344CB8AC3E}">
        <p14:creationId xmlns:p14="http://schemas.microsoft.com/office/powerpoint/2010/main" val="84656652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73333">
                                      <p:stCondLst>
                                        <p:cond delay="100"/>
                                      </p:stCondLst>
                                      <p:childTnLst>
                                        <p:set>
                                          <p:cBhvr>
                                            <p:cTn id="6" dur="1" fill="hold">
                                              <p:stCondLst>
                                                <p:cond delay="0"/>
                                              </p:stCondLst>
                                            </p:cTn>
                                            <p:tgtEl>
                                              <p:spTgt spid="156"/>
                                            </p:tgtEl>
                                            <p:attrNameLst>
                                              <p:attrName>style.visibility</p:attrName>
                                            </p:attrNameLst>
                                          </p:cBhvr>
                                          <p:to>
                                            <p:strVal val="visible"/>
                                          </p:to>
                                        </p:set>
                                        <p:anim calcmode="lin" valueType="num" p14:bounceEnd="73333">
                                          <p:cBhvr additive="base">
                                            <p:cTn id="7" dur="1500" fill="hold"/>
                                            <p:tgtEl>
                                              <p:spTgt spid="156"/>
                                            </p:tgtEl>
                                            <p:attrNameLst>
                                              <p:attrName>ppt_x</p:attrName>
                                            </p:attrNameLst>
                                          </p:cBhvr>
                                          <p:tavLst>
                                            <p:tav tm="0">
                                              <p:val>
                                                <p:strVal val="1+#ppt_w/2"/>
                                              </p:val>
                                            </p:tav>
                                            <p:tav tm="100000">
                                              <p:val>
                                                <p:strVal val="#ppt_x"/>
                                              </p:val>
                                            </p:tav>
                                          </p:tavLst>
                                        </p:anim>
                                        <p:anim calcmode="lin" valueType="num" p14:bounceEnd="73333">
                                          <p:cBhvr additive="base">
                                            <p:cTn id="8" dur="1500" fill="hold"/>
                                            <p:tgtEl>
                                              <p:spTgt spid="1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0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1500" fill="hold"/>
                                            <p:tgtEl>
                                              <p:spTgt spid="156"/>
                                            </p:tgtEl>
                                            <p:attrNameLst>
                                              <p:attrName>ppt_x</p:attrName>
                                            </p:attrNameLst>
                                          </p:cBhvr>
                                          <p:tavLst>
                                            <p:tav tm="0">
                                              <p:val>
                                                <p:strVal val="1+#ppt_w/2"/>
                                              </p:val>
                                            </p:tav>
                                            <p:tav tm="100000">
                                              <p:val>
                                                <p:strVal val="#ppt_x"/>
                                              </p:val>
                                            </p:tav>
                                          </p:tavLst>
                                        </p:anim>
                                        <p:anim calcmode="lin" valueType="num">
                                          <p:cBhvr additive="base">
                                            <p:cTn id="8" dur="1500" fill="hold"/>
                                            <p:tgtEl>
                                              <p:spTgt spid="1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F7BDB0-5AE4-6D45-BE0D-C56A2B371810}"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72AB3-03FB-3C4B-AB5D-77FB66D06B3F}" type="slidenum">
              <a:rPr lang="en-US" smtClean="0"/>
              <a:t>‹#›</a:t>
            </a:fld>
            <a:endParaRPr lang="en-US"/>
          </a:p>
        </p:txBody>
      </p:sp>
      <p:grpSp>
        <p:nvGrpSpPr>
          <p:cNvPr id="7" name="Group 6">
            <a:extLst>
              <a:ext uri="{FF2B5EF4-FFF2-40B4-BE49-F238E27FC236}">
                <a16:creationId xmlns:a16="http://schemas.microsoft.com/office/drawing/2014/main" id="{38950A63-F22F-FD51-0D28-4B6BD11D2697}"/>
              </a:ext>
            </a:extLst>
          </p:cNvPr>
          <p:cNvGrpSpPr/>
          <p:nvPr userDrawn="1"/>
        </p:nvGrpSpPr>
        <p:grpSpPr>
          <a:xfrm>
            <a:off x="0" y="0"/>
            <a:ext cx="975360" cy="6856417"/>
            <a:chOff x="0" y="0"/>
            <a:chExt cx="1463040" cy="10284625"/>
          </a:xfrm>
        </p:grpSpPr>
        <p:sp>
          <p:nvSpPr>
            <p:cNvPr id="8" name="Rectangle 7">
              <a:extLst>
                <a:ext uri="{FF2B5EF4-FFF2-40B4-BE49-F238E27FC236}">
                  <a16:creationId xmlns:a16="http://schemas.microsoft.com/office/drawing/2014/main" id="{305B1663-5E06-63B8-EF5E-69FCEBC05488}"/>
                </a:ext>
              </a:extLst>
            </p:cNvPr>
            <p:cNvSpPr/>
            <p:nvPr/>
          </p:nvSpPr>
          <p:spPr>
            <a:xfrm>
              <a:off x="0" y="0"/>
              <a:ext cx="1463040" cy="10284625"/>
            </a:xfrm>
            <a:prstGeom prst="rect">
              <a:avLst/>
            </a:prstGeom>
            <a:solidFill>
              <a:schemeClr val="bg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9" name="Oval 8">
              <a:extLst>
                <a:ext uri="{FF2B5EF4-FFF2-40B4-BE49-F238E27FC236}">
                  <a16:creationId xmlns:a16="http://schemas.microsoft.com/office/drawing/2014/main" id="{A11AC206-93B7-0402-3340-9CE16A9F9CB2}"/>
                </a:ext>
              </a:extLst>
            </p:cNvPr>
            <p:cNvSpPr/>
            <p:nvPr/>
          </p:nvSpPr>
          <p:spPr>
            <a:xfrm>
              <a:off x="594360" y="602311"/>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10" name="Oval 9">
              <a:extLst>
                <a:ext uri="{FF2B5EF4-FFF2-40B4-BE49-F238E27FC236}">
                  <a16:creationId xmlns:a16="http://schemas.microsoft.com/office/drawing/2014/main" id="{DCB747C5-CDC1-6393-9CC0-91EB6611DA41}"/>
                </a:ext>
              </a:extLst>
            </p:cNvPr>
            <p:cNvSpPr/>
            <p:nvPr/>
          </p:nvSpPr>
          <p:spPr>
            <a:xfrm>
              <a:off x="594360" y="1021742"/>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11" name="Oval 10">
              <a:extLst>
                <a:ext uri="{FF2B5EF4-FFF2-40B4-BE49-F238E27FC236}">
                  <a16:creationId xmlns:a16="http://schemas.microsoft.com/office/drawing/2014/main" id="{1D35EF72-6632-E7ED-B6D3-74EE88AF5B22}"/>
                </a:ext>
              </a:extLst>
            </p:cNvPr>
            <p:cNvSpPr/>
            <p:nvPr/>
          </p:nvSpPr>
          <p:spPr>
            <a:xfrm>
              <a:off x="594360" y="1441173"/>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12" name="Oval 11">
              <a:extLst>
                <a:ext uri="{FF2B5EF4-FFF2-40B4-BE49-F238E27FC236}">
                  <a16:creationId xmlns:a16="http://schemas.microsoft.com/office/drawing/2014/main" id="{A139A8BC-BF69-F11D-88E8-B0DADEECD405}"/>
                </a:ext>
              </a:extLst>
            </p:cNvPr>
            <p:cNvSpPr/>
            <p:nvPr/>
          </p:nvSpPr>
          <p:spPr>
            <a:xfrm>
              <a:off x="594360" y="1860604"/>
              <a:ext cx="274320" cy="274320"/>
            </a:xfrm>
            <a:prstGeom prst="ellipse">
              <a:avLst/>
            </a:prstGeom>
            <a:gradFill>
              <a:gsLst>
                <a:gs pos="0">
                  <a:schemeClr val="accent2"/>
                </a:gs>
                <a:gs pos="100000">
                  <a:schemeClr val="accent1"/>
                </a:gs>
              </a:gsLst>
              <a:lin ang="18600000" scaled="0"/>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13" name="Oval 12">
              <a:extLst>
                <a:ext uri="{FF2B5EF4-FFF2-40B4-BE49-F238E27FC236}">
                  <a16:creationId xmlns:a16="http://schemas.microsoft.com/office/drawing/2014/main" id="{233B9789-6BAE-31D3-BCC0-868E9AF7EA43}"/>
                </a:ext>
              </a:extLst>
            </p:cNvPr>
            <p:cNvSpPr/>
            <p:nvPr/>
          </p:nvSpPr>
          <p:spPr>
            <a:xfrm>
              <a:off x="594360" y="2280035"/>
              <a:ext cx="274320" cy="274320"/>
            </a:xfrm>
            <a:prstGeom prst="ellipse">
              <a:avLst/>
            </a:prstGeom>
            <a:gradFill>
              <a:gsLst>
                <a:gs pos="0">
                  <a:schemeClr val="accent3"/>
                </a:gs>
                <a:gs pos="100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Oval 13">
              <a:extLst>
                <a:ext uri="{FF2B5EF4-FFF2-40B4-BE49-F238E27FC236}">
                  <a16:creationId xmlns:a16="http://schemas.microsoft.com/office/drawing/2014/main" id="{710EC4FF-072E-D288-BE42-66BE7EA7E55B}"/>
                </a:ext>
              </a:extLst>
            </p:cNvPr>
            <p:cNvSpPr/>
            <p:nvPr/>
          </p:nvSpPr>
          <p:spPr>
            <a:xfrm>
              <a:off x="594360" y="2699466"/>
              <a:ext cx="274320" cy="274320"/>
            </a:xfrm>
            <a:prstGeom prst="ellipse">
              <a:avLst/>
            </a:prstGeom>
            <a:gradFill>
              <a:gsLst>
                <a:gs pos="0">
                  <a:schemeClr val="accent4"/>
                </a:gs>
                <a:gs pos="100000">
                  <a:schemeClr val="accent3"/>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Oval 14">
              <a:extLst>
                <a:ext uri="{FF2B5EF4-FFF2-40B4-BE49-F238E27FC236}">
                  <a16:creationId xmlns:a16="http://schemas.microsoft.com/office/drawing/2014/main" id="{11FDBEC6-B2CE-6E34-2FDF-912ADB36FC67}"/>
                </a:ext>
              </a:extLst>
            </p:cNvPr>
            <p:cNvSpPr/>
            <p:nvPr/>
          </p:nvSpPr>
          <p:spPr>
            <a:xfrm>
              <a:off x="594360" y="3118897"/>
              <a:ext cx="274320" cy="274320"/>
            </a:xfrm>
            <a:prstGeom prst="ellipse">
              <a:avLst/>
            </a:prstGeom>
            <a:gradFill>
              <a:gsLst>
                <a:gs pos="0">
                  <a:schemeClr val="accent5"/>
                </a:gs>
                <a:gs pos="10000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Oval 15">
              <a:extLst>
                <a:ext uri="{FF2B5EF4-FFF2-40B4-BE49-F238E27FC236}">
                  <a16:creationId xmlns:a16="http://schemas.microsoft.com/office/drawing/2014/main" id="{0BE92928-4AFF-68B5-DF0C-176141EAB0E5}"/>
                </a:ext>
              </a:extLst>
            </p:cNvPr>
            <p:cNvSpPr/>
            <p:nvPr/>
          </p:nvSpPr>
          <p:spPr>
            <a:xfrm>
              <a:off x="594360" y="3538328"/>
              <a:ext cx="274320" cy="274320"/>
            </a:xfrm>
            <a:prstGeom prst="ellipse">
              <a:avLst/>
            </a:prstGeom>
            <a:gradFill>
              <a:gsLst>
                <a:gs pos="0">
                  <a:schemeClr val="accent6"/>
                </a:gs>
                <a:gs pos="10000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Oval 16">
              <a:extLst>
                <a:ext uri="{FF2B5EF4-FFF2-40B4-BE49-F238E27FC236}">
                  <a16:creationId xmlns:a16="http://schemas.microsoft.com/office/drawing/2014/main" id="{35E5C796-CDF6-D2AF-CC28-644F5461C520}"/>
                </a:ext>
              </a:extLst>
            </p:cNvPr>
            <p:cNvSpPr/>
            <p:nvPr/>
          </p:nvSpPr>
          <p:spPr>
            <a:xfrm>
              <a:off x="594360" y="3957759"/>
              <a:ext cx="274320" cy="274320"/>
            </a:xfrm>
            <a:prstGeom prst="ellipse">
              <a:avLst/>
            </a:prstGeom>
            <a:gradFill>
              <a:gsLst>
                <a:gs pos="0">
                  <a:schemeClr val="accent6">
                    <a:lumMod val="75000"/>
                  </a:schemeClr>
                </a:gs>
                <a:gs pos="100000">
                  <a:schemeClr val="accent6"/>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Oval 17">
              <a:extLst>
                <a:ext uri="{FF2B5EF4-FFF2-40B4-BE49-F238E27FC236}">
                  <a16:creationId xmlns:a16="http://schemas.microsoft.com/office/drawing/2014/main" id="{8CFDAD3A-4291-DB90-F70F-8568C99C15DF}"/>
                </a:ext>
              </a:extLst>
            </p:cNvPr>
            <p:cNvSpPr/>
            <p:nvPr/>
          </p:nvSpPr>
          <p:spPr>
            <a:xfrm>
              <a:off x="594360" y="4377190"/>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19" name="Oval 18">
              <a:extLst>
                <a:ext uri="{FF2B5EF4-FFF2-40B4-BE49-F238E27FC236}">
                  <a16:creationId xmlns:a16="http://schemas.microsoft.com/office/drawing/2014/main" id="{D1FDD13F-C6EC-5D46-FAC7-95FB794D5E7A}"/>
                </a:ext>
              </a:extLst>
            </p:cNvPr>
            <p:cNvSpPr/>
            <p:nvPr/>
          </p:nvSpPr>
          <p:spPr>
            <a:xfrm>
              <a:off x="594360" y="4796621"/>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20" name="Oval 19">
              <a:extLst>
                <a:ext uri="{FF2B5EF4-FFF2-40B4-BE49-F238E27FC236}">
                  <a16:creationId xmlns:a16="http://schemas.microsoft.com/office/drawing/2014/main" id="{AC91D601-C8F7-F74E-93F3-E0AC75BABAF7}"/>
                </a:ext>
              </a:extLst>
            </p:cNvPr>
            <p:cNvSpPr/>
            <p:nvPr/>
          </p:nvSpPr>
          <p:spPr>
            <a:xfrm>
              <a:off x="594360" y="5216052"/>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21" name="Oval 20">
              <a:extLst>
                <a:ext uri="{FF2B5EF4-FFF2-40B4-BE49-F238E27FC236}">
                  <a16:creationId xmlns:a16="http://schemas.microsoft.com/office/drawing/2014/main" id="{7F52530C-6FD1-E52F-82E7-6A55B5AAE7A4}"/>
                </a:ext>
              </a:extLst>
            </p:cNvPr>
            <p:cNvSpPr/>
            <p:nvPr/>
          </p:nvSpPr>
          <p:spPr>
            <a:xfrm>
              <a:off x="594360" y="5635483"/>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22" name="Oval 21">
              <a:extLst>
                <a:ext uri="{FF2B5EF4-FFF2-40B4-BE49-F238E27FC236}">
                  <a16:creationId xmlns:a16="http://schemas.microsoft.com/office/drawing/2014/main" id="{54089D38-F17B-06FF-B9E1-C5CEE54E354B}"/>
                </a:ext>
              </a:extLst>
            </p:cNvPr>
            <p:cNvSpPr/>
            <p:nvPr/>
          </p:nvSpPr>
          <p:spPr>
            <a:xfrm>
              <a:off x="594360" y="6054914"/>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23" name="Oval 22">
              <a:extLst>
                <a:ext uri="{FF2B5EF4-FFF2-40B4-BE49-F238E27FC236}">
                  <a16:creationId xmlns:a16="http://schemas.microsoft.com/office/drawing/2014/main" id="{A11A66C0-7038-A750-6EA6-DCFD29AA47DE}"/>
                </a:ext>
              </a:extLst>
            </p:cNvPr>
            <p:cNvSpPr/>
            <p:nvPr/>
          </p:nvSpPr>
          <p:spPr>
            <a:xfrm>
              <a:off x="594360" y="6474345"/>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24" name="Oval 23">
              <a:extLst>
                <a:ext uri="{FF2B5EF4-FFF2-40B4-BE49-F238E27FC236}">
                  <a16:creationId xmlns:a16="http://schemas.microsoft.com/office/drawing/2014/main" id="{A3A3A03B-1C4B-36BA-4D52-0A2A84A5F615}"/>
                </a:ext>
              </a:extLst>
            </p:cNvPr>
            <p:cNvSpPr/>
            <p:nvPr/>
          </p:nvSpPr>
          <p:spPr>
            <a:xfrm>
              <a:off x="594360" y="6893776"/>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25" name="Oval 24">
              <a:extLst>
                <a:ext uri="{FF2B5EF4-FFF2-40B4-BE49-F238E27FC236}">
                  <a16:creationId xmlns:a16="http://schemas.microsoft.com/office/drawing/2014/main" id="{2872C736-F0A5-5893-2AC6-E8EF7AD75A41}"/>
                </a:ext>
              </a:extLst>
            </p:cNvPr>
            <p:cNvSpPr/>
            <p:nvPr/>
          </p:nvSpPr>
          <p:spPr>
            <a:xfrm>
              <a:off x="594360" y="7313207"/>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26" name="Oval 25">
              <a:extLst>
                <a:ext uri="{FF2B5EF4-FFF2-40B4-BE49-F238E27FC236}">
                  <a16:creationId xmlns:a16="http://schemas.microsoft.com/office/drawing/2014/main" id="{F3ED0CD4-5036-150B-668E-D31E4CEB10DC}"/>
                </a:ext>
              </a:extLst>
            </p:cNvPr>
            <p:cNvSpPr/>
            <p:nvPr/>
          </p:nvSpPr>
          <p:spPr>
            <a:xfrm>
              <a:off x="594360" y="7732638"/>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27" name="Oval 26">
              <a:extLst>
                <a:ext uri="{FF2B5EF4-FFF2-40B4-BE49-F238E27FC236}">
                  <a16:creationId xmlns:a16="http://schemas.microsoft.com/office/drawing/2014/main" id="{213D5D0B-C26A-B571-BC9F-28653FE7169C}"/>
                </a:ext>
              </a:extLst>
            </p:cNvPr>
            <p:cNvSpPr/>
            <p:nvPr/>
          </p:nvSpPr>
          <p:spPr>
            <a:xfrm>
              <a:off x="594360" y="8152069"/>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28" name="Oval 27">
              <a:extLst>
                <a:ext uri="{FF2B5EF4-FFF2-40B4-BE49-F238E27FC236}">
                  <a16:creationId xmlns:a16="http://schemas.microsoft.com/office/drawing/2014/main" id="{FA0FA36C-6C8D-7F4C-DCB0-A5E6F754CC1C}"/>
                </a:ext>
              </a:extLst>
            </p:cNvPr>
            <p:cNvSpPr/>
            <p:nvPr/>
          </p:nvSpPr>
          <p:spPr>
            <a:xfrm>
              <a:off x="594360" y="8571500"/>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29" name="Oval 28">
              <a:extLst>
                <a:ext uri="{FF2B5EF4-FFF2-40B4-BE49-F238E27FC236}">
                  <a16:creationId xmlns:a16="http://schemas.microsoft.com/office/drawing/2014/main" id="{8AA8A05C-81E3-F3B3-DB8A-0489DB8D28C5}"/>
                </a:ext>
              </a:extLst>
            </p:cNvPr>
            <p:cNvSpPr/>
            <p:nvPr/>
          </p:nvSpPr>
          <p:spPr>
            <a:xfrm>
              <a:off x="594360" y="8990931"/>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30" name="Oval 29">
              <a:extLst>
                <a:ext uri="{FF2B5EF4-FFF2-40B4-BE49-F238E27FC236}">
                  <a16:creationId xmlns:a16="http://schemas.microsoft.com/office/drawing/2014/main" id="{C0BF5342-7130-3C19-DECD-BFB14ED3B87D}"/>
                </a:ext>
              </a:extLst>
            </p:cNvPr>
            <p:cNvSpPr/>
            <p:nvPr/>
          </p:nvSpPr>
          <p:spPr>
            <a:xfrm>
              <a:off x="594360" y="9410362"/>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31" name="Oval 30">
              <a:extLst>
                <a:ext uri="{FF2B5EF4-FFF2-40B4-BE49-F238E27FC236}">
                  <a16:creationId xmlns:a16="http://schemas.microsoft.com/office/drawing/2014/main" id="{2D89D653-C056-76E0-6DF7-6FE4201AB1F3}"/>
                </a:ext>
              </a:extLst>
            </p:cNvPr>
            <p:cNvSpPr/>
            <p:nvPr/>
          </p:nvSpPr>
          <p:spPr>
            <a:xfrm>
              <a:off x="182880" y="182880"/>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32" name="Oval 31">
              <a:extLst>
                <a:ext uri="{FF2B5EF4-FFF2-40B4-BE49-F238E27FC236}">
                  <a16:creationId xmlns:a16="http://schemas.microsoft.com/office/drawing/2014/main" id="{EB772EDA-4C32-E073-5C9A-41F4815243D9}"/>
                </a:ext>
              </a:extLst>
            </p:cNvPr>
            <p:cNvSpPr/>
            <p:nvPr/>
          </p:nvSpPr>
          <p:spPr>
            <a:xfrm>
              <a:off x="182880" y="602311"/>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33" name="Oval 32">
              <a:extLst>
                <a:ext uri="{FF2B5EF4-FFF2-40B4-BE49-F238E27FC236}">
                  <a16:creationId xmlns:a16="http://schemas.microsoft.com/office/drawing/2014/main" id="{EF83A35D-0796-41B4-F010-BEA0AD2C19FE}"/>
                </a:ext>
              </a:extLst>
            </p:cNvPr>
            <p:cNvSpPr/>
            <p:nvPr/>
          </p:nvSpPr>
          <p:spPr>
            <a:xfrm>
              <a:off x="182880" y="1021742"/>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34" name="Oval 33">
              <a:extLst>
                <a:ext uri="{FF2B5EF4-FFF2-40B4-BE49-F238E27FC236}">
                  <a16:creationId xmlns:a16="http://schemas.microsoft.com/office/drawing/2014/main" id="{1C71D1A7-C573-1D79-C8B4-AB73530F977C}"/>
                </a:ext>
              </a:extLst>
            </p:cNvPr>
            <p:cNvSpPr/>
            <p:nvPr/>
          </p:nvSpPr>
          <p:spPr>
            <a:xfrm>
              <a:off x="182880" y="1441173"/>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35" name="Oval 34">
              <a:extLst>
                <a:ext uri="{FF2B5EF4-FFF2-40B4-BE49-F238E27FC236}">
                  <a16:creationId xmlns:a16="http://schemas.microsoft.com/office/drawing/2014/main" id="{3E10F4B2-5786-DDF2-AB2B-1F840FF97D38}"/>
                </a:ext>
              </a:extLst>
            </p:cNvPr>
            <p:cNvSpPr/>
            <p:nvPr/>
          </p:nvSpPr>
          <p:spPr>
            <a:xfrm>
              <a:off x="182880" y="1860604"/>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36" name="Oval 35">
              <a:extLst>
                <a:ext uri="{FF2B5EF4-FFF2-40B4-BE49-F238E27FC236}">
                  <a16:creationId xmlns:a16="http://schemas.microsoft.com/office/drawing/2014/main" id="{A5B1C988-26D9-6F38-D9D5-E8FD1720EF1E}"/>
                </a:ext>
              </a:extLst>
            </p:cNvPr>
            <p:cNvSpPr/>
            <p:nvPr/>
          </p:nvSpPr>
          <p:spPr>
            <a:xfrm>
              <a:off x="182880" y="2280035"/>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37" name="Oval 36">
              <a:extLst>
                <a:ext uri="{FF2B5EF4-FFF2-40B4-BE49-F238E27FC236}">
                  <a16:creationId xmlns:a16="http://schemas.microsoft.com/office/drawing/2014/main" id="{EF849158-B40A-4976-3F88-7F7FB2F3AB08}"/>
                </a:ext>
              </a:extLst>
            </p:cNvPr>
            <p:cNvSpPr/>
            <p:nvPr/>
          </p:nvSpPr>
          <p:spPr>
            <a:xfrm>
              <a:off x="182880" y="2699466"/>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38" name="Oval 37">
              <a:extLst>
                <a:ext uri="{FF2B5EF4-FFF2-40B4-BE49-F238E27FC236}">
                  <a16:creationId xmlns:a16="http://schemas.microsoft.com/office/drawing/2014/main" id="{862591DA-BAF3-54AD-657D-F8CBA477988E}"/>
                </a:ext>
              </a:extLst>
            </p:cNvPr>
            <p:cNvSpPr/>
            <p:nvPr/>
          </p:nvSpPr>
          <p:spPr>
            <a:xfrm>
              <a:off x="182880" y="3118897"/>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39" name="Oval 38">
              <a:extLst>
                <a:ext uri="{FF2B5EF4-FFF2-40B4-BE49-F238E27FC236}">
                  <a16:creationId xmlns:a16="http://schemas.microsoft.com/office/drawing/2014/main" id="{9C56F678-11A8-79CE-230C-5A9959CDDA17}"/>
                </a:ext>
              </a:extLst>
            </p:cNvPr>
            <p:cNvSpPr/>
            <p:nvPr/>
          </p:nvSpPr>
          <p:spPr>
            <a:xfrm>
              <a:off x="182880" y="3538328"/>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40" name="Oval 39">
              <a:extLst>
                <a:ext uri="{FF2B5EF4-FFF2-40B4-BE49-F238E27FC236}">
                  <a16:creationId xmlns:a16="http://schemas.microsoft.com/office/drawing/2014/main" id="{6EF8791A-A3C3-345C-D01E-19F8220FD5CE}"/>
                </a:ext>
              </a:extLst>
            </p:cNvPr>
            <p:cNvSpPr/>
            <p:nvPr/>
          </p:nvSpPr>
          <p:spPr>
            <a:xfrm>
              <a:off x="182880" y="3957759"/>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41" name="Oval 40">
              <a:extLst>
                <a:ext uri="{FF2B5EF4-FFF2-40B4-BE49-F238E27FC236}">
                  <a16:creationId xmlns:a16="http://schemas.microsoft.com/office/drawing/2014/main" id="{76D3305D-AE1F-EDFF-183C-582916FD126F}"/>
                </a:ext>
              </a:extLst>
            </p:cNvPr>
            <p:cNvSpPr/>
            <p:nvPr/>
          </p:nvSpPr>
          <p:spPr>
            <a:xfrm>
              <a:off x="182880" y="4377190"/>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42" name="Oval 41">
              <a:extLst>
                <a:ext uri="{FF2B5EF4-FFF2-40B4-BE49-F238E27FC236}">
                  <a16:creationId xmlns:a16="http://schemas.microsoft.com/office/drawing/2014/main" id="{9671B5CA-DC58-7640-2B44-19635419F006}"/>
                </a:ext>
              </a:extLst>
            </p:cNvPr>
            <p:cNvSpPr/>
            <p:nvPr/>
          </p:nvSpPr>
          <p:spPr>
            <a:xfrm>
              <a:off x="182880" y="4796621"/>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43" name="Oval 42">
              <a:extLst>
                <a:ext uri="{FF2B5EF4-FFF2-40B4-BE49-F238E27FC236}">
                  <a16:creationId xmlns:a16="http://schemas.microsoft.com/office/drawing/2014/main" id="{EBDD147A-2A9F-6445-4034-088BD9BD182F}"/>
                </a:ext>
              </a:extLst>
            </p:cNvPr>
            <p:cNvSpPr/>
            <p:nvPr/>
          </p:nvSpPr>
          <p:spPr>
            <a:xfrm>
              <a:off x="182880" y="5216052"/>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44" name="Oval 43">
              <a:extLst>
                <a:ext uri="{FF2B5EF4-FFF2-40B4-BE49-F238E27FC236}">
                  <a16:creationId xmlns:a16="http://schemas.microsoft.com/office/drawing/2014/main" id="{1A0ABB9E-168A-C004-96F8-01D16A3C5F4D}"/>
                </a:ext>
              </a:extLst>
            </p:cNvPr>
            <p:cNvSpPr/>
            <p:nvPr/>
          </p:nvSpPr>
          <p:spPr>
            <a:xfrm>
              <a:off x="182880" y="5635483"/>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45" name="Oval 44">
              <a:extLst>
                <a:ext uri="{FF2B5EF4-FFF2-40B4-BE49-F238E27FC236}">
                  <a16:creationId xmlns:a16="http://schemas.microsoft.com/office/drawing/2014/main" id="{904634AF-A065-406A-B61F-140F56B2A274}"/>
                </a:ext>
              </a:extLst>
            </p:cNvPr>
            <p:cNvSpPr/>
            <p:nvPr/>
          </p:nvSpPr>
          <p:spPr>
            <a:xfrm>
              <a:off x="182880" y="6054914"/>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46" name="Oval 45">
              <a:extLst>
                <a:ext uri="{FF2B5EF4-FFF2-40B4-BE49-F238E27FC236}">
                  <a16:creationId xmlns:a16="http://schemas.microsoft.com/office/drawing/2014/main" id="{FF7C6AF4-6018-E534-3972-8205F54D5264}"/>
                </a:ext>
              </a:extLst>
            </p:cNvPr>
            <p:cNvSpPr/>
            <p:nvPr/>
          </p:nvSpPr>
          <p:spPr>
            <a:xfrm>
              <a:off x="182880" y="6474345"/>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47" name="Oval 46">
              <a:extLst>
                <a:ext uri="{FF2B5EF4-FFF2-40B4-BE49-F238E27FC236}">
                  <a16:creationId xmlns:a16="http://schemas.microsoft.com/office/drawing/2014/main" id="{BBD28E4A-C537-5109-6744-57A8B93CC53C}"/>
                </a:ext>
              </a:extLst>
            </p:cNvPr>
            <p:cNvSpPr/>
            <p:nvPr/>
          </p:nvSpPr>
          <p:spPr>
            <a:xfrm>
              <a:off x="182880" y="6893776"/>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48" name="Oval 47">
              <a:extLst>
                <a:ext uri="{FF2B5EF4-FFF2-40B4-BE49-F238E27FC236}">
                  <a16:creationId xmlns:a16="http://schemas.microsoft.com/office/drawing/2014/main" id="{1A693ED7-7F6D-C820-856C-296F13D986E1}"/>
                </a:ext>
              </a:extLst>
            </p:cNvPr>
            <p:cNvSpPr/>
            <p:nvPr/>
          </p:nvSpPr>
          <p:spPr>
            <a:xfrm>
              <a:off x="182880" y="7313207"/>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49" name="Oval 48">
              <a:extLst>
                <a:ext uri="{FF2B5EF4-FFF2-40B4-BE49-F238E27FC236}">
                  <a16:creationId xmlns:a16="http://schemas.microsoft.com/office/drawing/2014/main" id="{9076F6FE-134C-AE12-C04D-877DAD6BBA39}"/>
                </a:ext>
              </a:extLst>
            </p:cNvPr>
            <p:cNvSpPr/>
            <p:nvPr/>
          </p:nvSpPr>
          <p:spPr>
            <a:xfrm>
              <a:off x="182880" y="7732638"/>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50" name="Oval 49">
              <a:extLst>
                <a:ext uri="{FF2B5EF4-FFF2-40B4-BE49-F238E27FC236}">
                  <a16:creationId xmlns:a16="http://schemas.microsoft.com/office/drawing/2014/main" id="{9485707F-3FF9-6B1B-FB2B-F50DECCFF434}"/>
                </a:ext>
              </a:extLst>
            </p:cNvPr>
            <p:cNvSpPr/>
            <p:nvPr/>
          </p:nvSpPr>
          <p:spPr>
            <a:xfrm>
              <a:off x="182880" y="8152069"/>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51" name="Oval 50">
              <a:extLst>
                <a:ext uri="{FF2B5EF4-FFF2-40B4-BE49-F238E27FC236}">
                  <a16:creationId xmlns:a16="http://schemas.microsoft.com/office/drawing/2014/main" id="{F0E21508-757B-D6E3-121B-31C9A3BC189A}"/>
                </a:ext>
              </a:extLst>
            </p:cNvPr>
            <p:cNvSpPr/>
            <p:nvPr/>
          </p:nvSpPr>
          <p:spPr>
            <a:xfrm>
              <a:off x="182880" y="8571500"/>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52" name="Oval 51">
              <a:extLst>
                <a:ext uri="{FF2B5EF4-FFF2-40B4-BE49-F238E27FC236}">
                  <a16:creationId xmlns:a16="http://schemas.microsoft.com/office/drawing/2014/main" id="{1169BAAF-A679-5505-ADE7-DB17F97B45AE}"/>
                </a:ext>
              </a:extLst>
            </p:cNvPr>
            <p:cNvSpPr/>
            <p:nvPr/>
          </p:nvSpPr>
          <p:spPr>
            <a:xfrm>
              <a:off x="182880" y="8990931"/>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53" name="Oval 52">
              <a:extLst>
                <a:ext uri="{FF2B5EF4-FFF2-40B4-BE49-F238E27FC236}">
                  <a16:creationId xmlns:a16="http://schemas.microsoft.com/office/drawing/2014/main" id="{B42E3034-B956-3769-F7CC-60AF740E9DB5}"/>
                </a:ext>
              </a:extLst>
            </p:cNvPr>
            <p:cNvSpPr/>
            <p:nvPr/>
          </p:nvSpPr>
          <p:spPr>
            <a:xfrm>
              <a:off x="182880" y="9410362"/>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54" name="Oval 53">
              <a:extLst>
                <a:ext uri="{FF2B5EF4-FFF2-40B4-BE49-F238E27FC236}">
                  <a16:creationId xmlns:a16="http://schemas.microsoft.com/office/drawing/2014/main" id="{1299C9B8-9B31-1018-B2C2-EF13C2B03A7E}"/>
                </a:ext>
              </a:extLst>
            </p:cNvPr>
            <p:cNvSpPr/>
            <p:nvPr/>
          </p:nvSpPr>
          <p:spPr>
            <a:xfrm>
              <a:off x="182880" y="9829800"/>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55" name="Oval 54">
              <a:extLst>
                <a:ext uri="{FF2B5EF4-FFF2-40B4-BE49-F238E27FC236}">
                  <a16:creationId xmlns:a16="http://schemas.microsoft.com/office/drawing/2014/main" id="{F7FE281B-D033-51A7-569C-9F767D2067D4}"/>
                </a:ext>
              </a:extLst>
            </p:cNvPr>
            <p:cNvSpPr/>
            <p:nvPr/>
          </p:nvSpPr>
          <p:spPr>
            <a:xfrm>
              <a:off x="594360" y="9829800"/>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56" name="Oval 55">
              <a:extLst>
                <a:ext uri="{FF2B5EF4-FFF2-40B4-BE49-F238E27FC236}">
                  <a16:creationId xmlns:a16="http://schemas.microsoft.com/office/drawing/2014/main" id="{E486BDCC-DC61-D3FC-88FF-269287E06866}"/>
                </a:ext>
              </a:extLst>
            </p:cNvPr>
            <p:cNvSpPr/>
            <p:nvPr/>
          </p:nvSpPr>
          <p:spPr>
            <a:xfrm>
              <a:off x="1005840" y="182880"/>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57" name="Oval 56">
              <a:extLst>
                <a:ext uri="{FF2B5EF4-FFF2-40B4-BE49-F238E27FC236}">
                  <a16:creationId xmlns:a16="http://schemas.microsoft.com/office/drawing/2014/main" id="{ED7FCDF8-7486-611F-1CAA-1CEE9703F5CA}"/>
                </a:ext>
              </a:extLst>
            </p:cNvPr>
            <p:cNvSpPr/>
            <p:nvPr/>
          </p:nvSpPr>
          <p:spPr>
            <a:xfrm>
              <a:off x="1005840" y="602311"/>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58" name="Oval 57">
              <a:extLst>
                <a:ext uri="{FF2B5EF4-FFF2-40B4-BE49-F238E27FC236}">
                  <a16:creationId xmlns:a16="http://schemas.microsoft.com/office/drawing/2014/main" id="{07DAF8D4-8B0A-24D1-B99F-7686C8000917}"/>
                </a:ext>
              </a:extLst>
            </p:cNvPr>
            <p:cNvSpPr/>
            <p:nvPr/>
          </p:nvSpPr>
          <p:spPr>
            <a:xfrm>
              <a:off x="1005840" y="1021742"/>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59" name="Oval 58">
              <a:extLst>
                <a:ext uri="{FF2B5EF4-FFF2-40B4-BE49-F238E27FC236}">
                  <a16:creationId xmlns:a16="http://schemas.microsoft.com/office/drawing/2014/main" id="{40D74E60-132C-E447-B145-BED4EC603D74}"/>
                </a:ext>
              </a:extLst>
            </p:cNvPr>
            <p:cNvSpPr/>
            <p:nvPr/>
          </p:nvSpPr>
          <p:spPr>
            <a:xfrm>
              <a:off x="1005840" y="1441173"/>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60" name="Oval 59">
              <a:extLst>
                <a:ext uri="{FF2B5EF4-FFF2-40B4-BE49-F238E27FC236}">
                  <a16:creationId xmlns:a16="http://schemas.microsoft.com/office/drawing/2014/main" id="{F7BD30D9-CCD3-DBD1-125E-CB32A68A9731}"/>
                </a:ext>
              </a:extLst>
            </p:cNvPr>
            <p:cNvSpPr/>
            <p:nvPr/>
          </p:nvSpPr>
          <p:spPr>
            <a:xfrm>
              <a:off x="1005840" y="1860604"/>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61" name="Oval 60">
              <a:extLst>
                <a:ext uri="{FF2B5EF4-FFF2-40B4-BE49-F238E27FC236}">
                  <a16:creationId xmlns:a16="http://schemas.microsoft.com/office/drawing/2014/main" id="{71F0538F-F9D3-EA59-D438-427885E1C03C}"/>
                </a:ext>
              </a:extLst>
            </p:cNvPr>
            <p:cNvSpPr/>
            <p:nvPr/>
          </p:nvSpPr>
          <p:spPr>
            <a:xfrm>
              <a:off x="1005840" y="2280035"/>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62" name="Oval 61">
              <a:extLst>
                <a:ext uri="{FF2B5EF4-FFF2-40B4-BE49-F238E27FC236}">
                  <a16:creationId xmlns:a16="http://schemas.microsoft.com/office/drawing/2014/main" id="{E7F4C984-2F78-232E-3ECB-83D56946BD5C}"/>
                </a:ext>
              </a:extLst>
            </p:cNvPr>
            <p:cNvSpPr/>
            <p:nvPr/>
          </p:nvSpPr>
          <p:spPr>
            <a:xfrm>
              <a:off x="1005840" y="2699466"/>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63" name="Oval 62">
              <a:extLst>
                <a:ext uri="{FF2B5EF4-FFF2-40B4-BE49-F238E27FC236}">
                  <a16:creationId xmlns:a16="http://schemas.microsoft.com/office/drawing/2014/main" id="{DC0583BD-6F97-0524-EB10-639854E5AD36}"/>
                </a:ext>
              </a:extLst>
            </p:cNvPr>
            <p:cNvSpPr/>
            <p:nvPr/>
          </p:nvSpPr>
          <p:spPr>
            <a:xfrm>
              <a:off x="1005840" y="3118897"/>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64" name="Oval 63">
              <a:extLst>
                <a:ext uri="{FF2B5EF4-FFF2-40B4-BE49-F238E27FC236}">
                  <a16:creationId xmlns:a16="http://schemas.microsoft.com/office/drawing/2014/main" id="{E96058E4-43F8-C39F-7277-DCD377DBB61F}"/>
                </a:ext>
              </a:extLst>
            </p:cNvPr>
            <p:cNvSpPr/>
            <p:nvPr/>
          </p:nvSpPr>
          <p:spPr>
            <a:xfrm>
              <a:off x="1005840" y="3538328"/>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65" name="Oval 64">
              <a:extLst>
                <a:ext uri="{FF2B5EF4-FFF2-40B4-BE49-F238E27FC236}">
                  <a16:creationId xmlns:a16="http://schemas.microsoft.com/office/drawing/2014/main" id="{7D7B2C5D-0062-FD26-9C92-E258A189015B}"/>
                </a:ext>
              </a:extLst>
            </p:cNvPr>
            <p:cNvSpPr/>
            <p:nvPr/>
          </p:nvSpPr>
          <p:spPr>
            <a:xfrm>
              <a:off x="1005840" y="3957759"/>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66" name="Oval 65">
              <a:extLst>
                <a:ext uri="{FF2B5EF4-FFF2-40B4-BE49-F238E27FC236}">
                  <a16:creationId xmlns:a16="http://schemas.microsoft.com/office/drawing/2014/main" id="{904FE421-9448-47C2-AB3C-DC56C81F9938}"/>
                </a:ext>
              </a:extLst>
            </p:cNvPr>
            <p:cNvSpPr/>
            <p:nvPr/>
          </p:nvSpPr>
          <p:spPr>
            <a:xfrm>
              <a:off x="1005840" y="4377190"/>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67" name="Oval 66">
              <a:extLst>
                <a:ext uri="{FF2B5EF4-FFF2-40B4-BE49-F238E27FC236}">
                  <a16:creationId xmlns:a16="http://schemas.microsoft.com/office/drawing/2014/main" id="{461CCE6B-23C2-EC21-9588-C4D7926D6715}"/>
                </a:ext>
              </a:extLst>
            </p:cNvPr>
            <p:cNvSpPr/>
            <p:nvPr/>
          </p:nvSpPr>
          <p:spPr>
            <a:xfrm>
              <a:off x="1005840" y="4796621"/>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68" name="Oval 67">
              <a:extLst>
                <a:ext uri="{FF2B5EF4-FFF2-40B4-BE49-F238E27FC236}">
                  <a16:creationId xmlns:a16="http://schemas.microsoft.com/office/drawing/2014/main" id="{FA2BCEA9-3D00-CB90-6380-5F7D5E807621}"/>
                </a:ext>
              </a:extLst>
            </p:cNvPr>
            <p:cNvSpPr/>
            <p:nvPr/>
          </p:nvSpPr>
          <p:spPr>
            <a:xfrm>
              <a:off x="1005840" y="5216052"/>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69" name="Oval 68">
              <a:extLst>
                <a:ext uri="{FF2B5EF4-FFF2-40B4-BE49-F238E27FC236}">
                  <a16:creationId xmlns:a16="http://schemas.microsoft.com/office/drawing/2014/main" id="{D01AB95B-A34D-DD41-0789-95A6686F7C96}"/>
                </a:ext>
              </a:extLst>
            </p:cNvPr>
            <p:cNvSpPr/>
            <p:nvPr/>
          </p:nvSpPr>
          <p:spPr>
            <a:xfrm>
              <a:off x="1005840" y="5635483"/>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70" name="Oval 69">
              <a:extLst>
                <a:ext uri="{FF2B5EF4-FFF2-40B4-BE49-F238E27FC236}">
                  <a16:creationId xmlns:a16="http://schemas.microsoft.com/office/drawing/2014/main" id="{63E2C61D-A933-7B03-7A3F-002B0BA02A82}"/>
                </a:ext>
              </a:extLst>
            </p:cNvPr>
            <p:cNvSpPr/>
            <p:nvPr/>
          </p:nvSpPr>
          <p:spPr>
            <a:xfrm>
              <a:off x="1005840" y="6054914"/>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71" name="Oval 70">
              <a:extLst>
                <a:ext uri="{FF2B5EF4-FFF2-40B4-BE49-F238E27FC236}">
                  <a16:creationId xmlns:a16="http://schemas.microsoft.com/office/drawing/2014/main" id="{EBA01A53-5185-EAC9-5467-2C1D3E61DB11}"/>
                </a:ext>
              </a:extLst>
            </p:cNvPr>
            <p:cNvSpPr/>
            <p:nvPr/>
          </p:nvSpPr>
          <p:spPr>
            <a:xfrm>
              <a:off x="1005840" y="6474345"/>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72" name="Oval 71">
              <a:extLst>
                <a:ext uri="{FF2B5EF4-FFF2-40B4-BE49-F238E27FC236}">
                  <a16:creationId xmlns:a16="http://schemas.microsoft.com/office/drawing/2014/main" id="{19C36D6C-7530-4E2B-0C0C-277E7F3E7388}"/>
                </a:ext>
              </a:extLst>
            </p:cNvPr>
            <p:cNvSpPr/>
            <p:nvPr/>
          </p:nvSpPr>
          <p:spPr>
            <a:xfrm>
              <a:off x="1005840" y="6893776"/>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73" name="Oval 72">
              <a:extLst>
                <a:ext uri="{FF2B5EF4-FFF2-40B4-BE49-F238E27FC236}">
                  <a16:creationId xmlns:a16="http://schemas.microsoft.com/office/drawing/2014/main" id="{0F559FB1-14BD-15B7-50E8-A41B1730A607}"/>
                </a:ext>
              </a:extLst>
            </p:cNvPr>
            <p:cNvSpPr/>
            <p:nvPr/>
          </p:nvSpPr>
          <p:spPr>
            <a:xfrm>
              <a:off x="1005840" y="7313207"/>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74" name="Oval 73">
              <a:extLst>
                <a:ext uri="{FF2B5EF4-FFF2-40B4-BE49-F238E27FC236}">
                  <a16:creationId xmlns:a16="http://schemas.microsoft.com/office/drawing/2014/main" id="{E3E3D685-68FE-910C-603D-D18B5B577E96}"/>
                </a:ext>
              </a:extLst>
            </p:cNvPr>
            <p:cNvSpPr/>
            <p:nvPr/>
          </p:nvSpPr>
          <p:spPr>
            <a:xfrm>
              <a:off x="1005840" y="7732638"/>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75" name="Oval 74">
              <a:extLst>
                <a:ext uri="{FF2B5EF4-FFF2-40B4-BE49-F238E27FC236}">
                  <a16:creationId xmlns:a16="http://schemas.microsoft.com/office/drawing/2014/main" id="{A79395D7-B83B-43AD-6C7F-A859A1A0F7C0}"/>
                </a:ext>
              </a:extLst>
            </p:cNvPr>
            <p:cNvSpPr/>
            <p:nvPr/>
          </p:nvSpPr>
          <p:spPr>
            <a:xfrm>
              <a:off x="1005840" y="8152069"/>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76" name="Oval 75">
              <a:extLst>
                <a:ext uri="{FF2B5EF4-FFF2-40B4-BE49-F238E27FC236}">
                  <a16:creationId xmlns:a16="http://schemas.microsoft.com/office/drawing/2014/main" id="{E6C66514-6A04-1099-F345-D758D68D154B}"/>
                </a:ext>
              </a:extLst>
            </p:cNvPr>
            <p:cNvSpPr/>
            <p:nvPr/>
          </p:nvSpPr>
          <p:spPr>
            <a:xfrm>
              <a:off x="1005840" y="8571500"/>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77" name="Oval 76">
              <a:extLst>
                <a:ext uri="{FF2B5EF4-FFF2-40B4-BE49-F238E27FC236}">
                  <a16:creationId xmlns:a16="http://schemas.microsoft.com/office/drawing/2014/main" id="{AA260051-CC09-04DD-3568-01EC29311F59}"/>
                </a:ext>
              </a:extLst>
            </p:cNvPr>
            <p:cNvSpPr/>
            <p:nvPr/>
          </p:nvSpPr>
          <p:spPr>
            <a:xfrm>
              <a:off x="1005840" y="8990931"/>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78" name="Oval 77">
              <a:extLst>
                <a:ext uri="{FF2B5EF4-FFF2-40B4-BE49-F238E27FC236}">
                  <a16:creationId xmlns:a16="http://schemas.microsoft.com/office/drawing/2014/main" id="{A6FEF8AB-12CF-4E42-3E7F-8D38DBE7EDBF}"/>
                </a:ext>
              </a:extLst>
            </p:cNvPr>
            <p:cNvSpPr/>
            <p:nvPr/>
          </p:nvSpPr>
          <p:spPr>
            <a:xfrm>
              <a:off x="1005840" y="9410362"/>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79" name="Oval 78">
              <a:extLst>
                <a:ext uri="{FF2B5EF4-FFF2-40B4-BE49-F238E27FC236}">
                  <a16:creationId xmlns:a16="http://schemas.microsoft.com/office/drawing/2014/main" id="{EF96FD2F-10AA-F0B6-B037-64B824066842}"/>
                </a:ext>
              </a:extLst>
            </p:cNvPr>
            <p:cNvSpPr/>
            <p:nvPr/>
          </p:nvSpPr>
          <p:spPr>
            <a:xfrm>
              <a:off x="1005840" y="9829800"/>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sp>
          <p:nvSpPr>
            <p:cNvPr id="80" name="Oval 79">
              <a:extLst>
                <a:ext uri="{FF2B5EF4-FFF2-40B4-BE49-F238E27FC236}">
                  <a16:creationId xmlns:a16="http://schemas.microsoft.com/office/drawing/2014/main" id="{634467D9-5969-B351-D355-FC426928711F}"/>
                </a:ext>
              </a:extLst>
            </p:cNvPr>
            <p:cNvSpPr/>
            <p:nvPr/>
          </p:nvSpPr>
          <p:spPr>
            <a:xfrm>
              <a:off x="594360" y="182880"/>
              <a:ext cx="274320" cy="27432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67">
                <a:solidFill>
                  <a:schemeClr val="tx1"/>
                </a:solidFill>
              </a:endParaRPr>
            </a:p>
          </p:txBody>
        </p:sp>
      </p:grpSp>
      <p:sp>
        <p:nvSpPr>
          <p:cNvPr id="81" name="Oval 80">
            <a:extLst>
              <a:ext uri="{FF2B5EF4-FFF2-40B4-BE49-F238E27FC236}">
                <a16:creationId xmlns:a16="http://schemas.microsoft.com/office/drawing/2014/main" id="{E483AD1F-E50F-C791-2EA5-EC72B8192E84}"/>
              </a:ext>
            </a:extLst>
          </p:cNvPr>
          <p:cNvSpPr/>
          <p:nvPr userDrawn="1"/>
        </p:nvSpPr>
        <p:spPr>
          <a:xfrm rot="20094663">
            <a:off x="10927513" y="6210949"/>
            <a:ext cx="1940195" cy="1500151"/>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67" dirty="0">
              <a:solidFill>
                <a:schemeClr val="tx1"/>
              </a:solidFill>
            </a:endParaRPr>
          </a:p>
        </p:txBody>
      </p:sp>
    </p:spTree>
    <p:extLst>
      <p:ext uri="{BB962C8B-B14F-4D97-AF65-F5344CB8AC3E}">
        <p14:creationId xmlns:p14="http://schemas.microsoft.com/office/powerpoint/2010/main" val="174787188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73333">
                                      <p:stCondLst>
                                        <p:cond delay="100"/>
                                      </p:stCondLst>
                                      <p:childTnLst>
                                        <p:set>
                                          <p:cBhvr>
                                            <p:cTn id="6" dur="1" fill="hold">
                                              <p:stCondLst>
                                                <p:cond delay="0"/>
                                              </p:stCondLst>
                                            </p:cTn>
                                            <p:tgtEl>
                                              <p:spTgt spid="7"/>
                                            </p:tgtEl>
                                            <p:attrNameLst>
                                              <p:attrName>style.visibility</p:attrName>
                                            </p:attrNameLst>
                                          </p:cBhvr>
                                          <p:to>
                                            <p:strVal val="visible"/>
                                          </p:to>
                                        </p:set>
                                        <p:anim calcmode="lin" valueType="num" p14:bounceEnd="73333">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73333">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73333">
                                      <p:stCondLst>
                                        <p:cond delay="100"/>
                                      </p:stCondLst>
                                      <p:childTnLst>
                                        <p:set>
                                          <p:cBhvr>
                                            <p:cTn id="10" dur="1" fill="hold">
                                              <p:stCondLst>
                                                <p:cond delay="0"/>
                                              </p:stCondLst>
                                            </p:cTn>
                                            <p:tgtEl>
                                              <p:spTgt spid="81"/>
                                            </p:tgtEl>
                                            <p:attrNameLst>
                                              <p:attrName>style.visibility</p:attrName>
                                            </p:attrNameLst>
                                          </p:cBhvr>
                                          <p:to>
                                            <p:strVal val="visible"/>
                                          </p:to>
                                        </p:set>
                                        <p:anim calcmode="lin" valueType="num" p14:bounceEnd="73333">
                                          <p:cBhvr additive="base">
                                            <p:cTn id="11" dur="1500" fill="hold"/>
                                            <p:tgtEl>
                                              <p:spTgt spid="81"/>
                                            </p:tgtEl>
                                            <p:attrNameLst>
                                              <p:attrName>ppt_x</p:attrName>
                                            </p:attrNameLst>
                                          </p:cBhvr>
                                          <p:tavLst>
                                            <p:tav tm="0">
                                              <p:val>
                                                <p:strVal val="1+#ppt_w/2"/>
                                              </p:val>
                                            </p:tav>
                                            <p:tav tm="100000">
                                              <p:val>
                                                <p:strVal val="#ppt_x"/>
                                              </p:val>
                                            </p:tav>
                                          </p:tavLst>
                                        </p:anim>
                                        <p:anim calcmode="lin" valueType="num" p14:bounceEnd="73333">
                                          <p:cBhvr additive="base">
                                            <p:cTn id="12" dur="1500" fill="hold"/>
                                            <p:tgtEl>
                                              <p:spTgt spid="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1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
                                      </p:stCondLst>
                                      <p:childTnLst>
                                        <p:set>
                                          <p:cBhvr>
                                            <p:cTn id="10" dur="1" fill="hold">
                                              <p:stCondLst>
                                                <p:cond delay="0"/>
                                              </p:stCondLst>
                                            </p:cTn>
                                            <p:tgtEl>
                                              <p:spTgt spid="81"/>
                                            </p:tgtEl>
                                            <p:attrNameLst>
                                              <p:attrName>style.visibility</p:attrName>
                                            </p:attrNameLst>
                                          </p:cBhvr>
                                          <p:to>
                                            <p:strVal val="visible"/>
                                          </p:to>
                                        </p:set>
                                        <p:anim calcmode="lin" valueType="num">
                                          <p:cBhvr additive="base">
                                            <p:cTn id="11" dur="1500" fill="hold"/>
                                            <p:tgtEl>
                                              <p:spTgt spid="81"/>
                                            </p:tgtEl>
                                            <p:attrNameLst>
                                              <p:attrName>ppt_x</p:attrName>
                                            </p:attrNameLst>
                                          </p:cBhvr>
                                          <p:tavLst>
                                            <p:tav tm="0">
                                              <p:val>
                                                <p:strVal val="1+#ppt_w/2"/>
                                              </p:val>
                                            </p:tav>
                                            <p:tav tm="100000">
                                              <p:val>
                                                <p:strVal val="#ppt_x"/>
                                              </p:val>
                                            </p:tav>
                                          </p:tavLst>
                                        </p:anim>
                                        <p:anim calcmode="lin" valueType="num">
                                          <p:cBhvr additive="base">
                                            <p:cTn id="12" dur="1500" fill="hold"/>
                                            <p:tgtEl>
                                              <p:spTgt spid="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F7BDB0-5AE4-6D45-BE0D-C56A2B371810}"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72AB3-03FB-3C4B-AB5D-77FB66D06B3F}" type="slidenum">
              <a:rPr lang="en-US" smtClean="0"/>
              <a:t>‹#›</a:t>
            </a:fld>
            <a:endParaRPr lang="en-US"/>
          </a:p>
        </p:txBody>
      </p:sp>
    </p:spTree>
    <p:extLst>
      <p:ext uri="{BB962C8B-B14F-4D97-AF65-F5344CB8AC3E}">
        <p14:creationId xmlns:p14="http://schemas.microsoft.com/office/powerpoint/2010/main" val="2085754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F7BDB0-5AE4-6D45-BE0D-C56A2B371810}" type="datetimeFigureOut">
              <a:rPr lang="en-US" smtClean="0"/>
              <a:t>6/28/2023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772AB3-03FB-3C4B-AB5D-77FB66D06B3F}" type="slidenum">
              <a:rPr lang="en-US" smtClean="0"/>
              <a:t>‹#›</a:t>
            </a:fld>
            <a:endParaRPr lang="en-US"/>
          </a:p>
        </p:txBody>
      </p:sp>
    </p:spTree>
    <p:extLst>
      <p:ext uri="{BB962C8B-B14F-4D97-AF65-F5344CB8AC3E}">
        <p14:creationId xmlns:p14="http://schemas.microsoft.com/office/powerpoint/2010/main" val="376297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7F7BDB0-5AE4-6D45-BE0D-C56A2B371810}" type="datetimeFigureOut">
              <a:rPr lang="en-US" smtClean="0"/>
              <a:t>6/28/2023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772AB3-03FB-3C4B-AB5D-77FB66D06B3F}" type="slidenum">
              <a:rPr lang="en-US" smtClean="0"/>
              <a:t>‹#›</a:t>
            </a:fld>
            <a:endParaRPr lang="en-US"/>
          </a:p>
        </p:txBody>
      </p:sp>
    </p:spTree>
    <p:extLst>
      <p:ext uri="{BB962C8B-B14F-4D97-AF65-F5344CB8AC3E}">
        <p14:creationId xmlns:p14="http://schemas.microsoft.com/office/powerpoint/2010/main" val="2680633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7BDB0-5AE4-6D45-BE0D-C56A2B371810}" type="datetimeFigureOut">
              <a:rPr lang="en-US" smtClean="0"/>
              <a:t>6/28/2023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772AB3-03FB-3C4B-AB5D-77FB66D06B3F}" type="slidenum">
              <a:rPr lang="en-US" smtClean="0"/>
              <a:t>‹#›</a:t>
            </a:fld>
            <a:endParaRPr lang="en-US"/>
          </a:p>
        </p:txBody>
      </p:sp>
    </p:spTree>
    <p:extLst>
      <p:ext uri="{BB962C8B-B14F-4D97-AF65-F5344CB8AC3E}">
        <p14:creationId xmlns:p14="http://schemas.microsoft.com/office/powerpoint/2010/main" val="1250515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7F7BDB0-5AE4-6D45-BE0D-C56A2B371810}"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72AB3-03FB-3C4B-AB5D-77FB66D06B3F}" type="slidenum">
              <a:rPr lang="en-US" smtClean="0"/>
              <a:t>‹#›</a:t>
            </a:fld>
            <a:endParaRPr lang="en-US"/>
          </a:p>
        </p:txBody>
      </p:sp>
    </p:spTree>
    <p:extLst>
      <p:ext uri="{BB962C8B-B14F-4D97-AF65-F5344CB8AC3E}">
        <p14:creationId xmlns:p14="http://schemas.microsoft.com/office/powerpoint/2010/main" val="2960633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7F7BDB0-5AE4-6D45-BE0D-C56A2B371810}"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772AB3-03FB-3C4B-AB5D-77FB66D06B3F}" type="slidenum">
              <a:rPr lang="en-US" smtClean="0"/>
              <a:t>‹#›</a:t>
            </a:fld>
            <a:endParaRPr lang="en-US"/>
          </a:p>
        </p:txBody>
      </p:sp>
    </p:spTree>
    <p:extLst>
      <p:ext uri="{BB962C8B-B14F-4D97-AF65-F5344CB8AC3E}">
        <p14:creationId xmlns:p14="http://schemas.microsoft.com/office/powerpoint/2010/main" val="3150981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7BDB0-5AE4-6D45-BE0D-C56A2B371810}" type="datetimeFigureOut">
              <a:rPr lang="en-US" smtClean="0"/>
              <a:t>6/28/2023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72AB3-03FB-3C4B-AB5D-77FB66D06B3F}" type="slidenum">
              <a:rPr lang="en-US" smtClean="0"/>
              <a:t>‹#›</a:t>
            </a:fld>
            <a:endParaRPr lang="en-US"/>
          </a:p>
        </p:txBody>
      </p:sp>
    </p:spTree>
    <p:extLst>
      <p:ext uri="{BB962C8B-B14F-4D97-AF65-F5344CB8AC3E}">
        <p14:creationId xmlns:p14="http://schemas.microsoft.com/office/powerpoint/2010/main" val="1340217939"/>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5C9787A-F938-9EE1-D137-40AB15424511}"/>
              </a:ext>
            </a:extLst>
          </p:cNvPr>
          <p:cNvSpPr txBox="1"/>
          <p:nvPr/>
        </p:nvSpPr>
        <p:spPr>
          <a:xfrm>
            <a:off x="1787703" y="1396254"/>
            <a:ext cx="9155514" cy="4231928"/>
          </a:xfrm>
          <a:prstGeom prst="rect">
            <a:avLst/>
          </a:prstGeom>
          <a:noFill/>
        </p:spPr>
        <p:txBody>
          <a:bodyPr wrap="square">
            <a:spAutoFit/>
          </a:bodyPr>
          <a:lstStyle>
            <a:defPPr>
              <a:defRPr lang="en-US"/>
            </a:defPPr>
            <a:lvl1pPr>
              <a:defRPr sz="2300" b="1" u="sng"/>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Team Name : </a:t>
            </a:r>
            <a:r>
              <a:rPr lang="en-US" u="none" dirty="0"/>
              <a:t>  </a:t>
            </a: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Aharoni" panose="02010803020104030203" pitchFamily="2" charset="-79"/>
              </a:rPr>
              <a:t>Pattern Detectives</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Aharoni" panose="02010803020104030203" pitchFamily="2" charset="-79"/>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white"/>
                </a:solidFill>
                <a:effectLst/>
                <a:uLnTx/>
                <a:uFillTx/>
                <a:latin typeface="Calibri" panose="020F0502020204030204"/>
                <a:ea typeface="+mn-ea"/>
                <a:cs typeface="Aharoni" panose="02010803020104030203" pitchFamily="2" charset="-79"/>
              </a:rPr>
              <a:t>		</a:t>
            </a:r>
            <a:endParaRPr kumimoji="0" lang="en-US" sz="3300" b="0" i="0" u="none" strike="noStrike" kern="1200" cap="none" spc="0" normalizeH="0" baseline="0" noProof="0" dirty="0">
              <a:ln>
                <a:noFill/>
              </a:ln>
              <a:solidFill>
                <a:prstClr val="white"/>
              </a:solidFill>
              <a:effectLst/>
              <a:uLnTx/>
              <a:uFillTx/>
              <a:latin typeface="Calibri" panose="020F0502020204030204"/>
              <a:ea typeface="+mn-ea"/>
              <a:cs typeface="Aharoni" panose="02010803020104030203" pitchFamily="2" charset="-79"/>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Team Members: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Aharoni" panose="02010803020104030203" pitchFamily="2" charset="-79"/>
              </a:rPr>
              <a:t>Anshuman Patra		Vivek Singh Bisht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Aharoni" panose="02010803020104030203" pitchFamily="2" charset="-79"/>
              </a:rPr>
              <a:t>Aditya Malviya		Kapil </a:t>
            </a:r>
            <a:r>
              <a:rPr lang="en-US" sz="2800" b="0" u="none" dirty="0">
                <a:solidFill>
                  <a:prstClr val="white"/>
                </a:solidFill>
                <a:latin typeface="Calibri" panose="020F0502020204030204"/>
                <a:cs typeface="Aharoni" panose="02010803020104030203" pitchFamily="2" charset="-79"/>
              </a:rPr>
              <a:t>S</a:t>
            </a:r>
            <a:r>
              <a:rPr kumimoji="0" lang="en-US" sz="2800" b="0" i="0" u="none" strike="noStrike" kern="1200" cap="none" spc="0" normalizeH="0" baseline="0" noProof="0" dirty="0" err="1">
                <a:ln>
                  <a:noFill/>
                </a:ln>
                <a:solidFill>
                  <a:prstClr val="white"/>
                </a:solidFill>
                <a:effectLst/>
                <a:uLnTx/>
                <a:uFillTx/>
                <a:latin typeface="Calibri" panose="020F0502020204030204"/>
                <a:ea typeface="+mn-ea"/>
                <a:cs typeface="Aharoni" panose="02010803020104030203" pitchFamily="2" charset="-79"/>
              </a:rPr>
              <a:t>hyam</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Aharoni" panose="02010803020104030203" pitchFamily="2" charset="-79"/>
              </a:rPr>
              <a:t> </a:t>
            </a:r>
            <a:r>
              <a:rPr kumimoji="0" lang="en-US" sz="2800" b="0" i="0" u="none" strike="noStrike" kern="1200" cap="none" spc="0" normalizeH="0" baseline="0" noProof="0" dirty="0" err="1">
                <a:ln>
                  <a:noFill/>
                </a:ln>
                <a:solidFill>
                  <a:prstClr val="white"/>
                </a:solidFill>
                <a:effectLst/>
                <a:uLnTx/>
                <a:uFillTx/>
                <a:latin typeface="Calibri" panose="020F0502020204030204"/>
                <a:ea typeface="+mn-ea"/>
                <a:cs typeface="Aharoni" panose="02010803020104030203" pitchFamily="2" charset="-79"/>
              </a:rPr>
              <a:t>Zadpe</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Aharoni" panose="02010803020104030203" pitchFamily="2" charset="-79"/>
            </a:endParaRPr>
          </a:p>
          <a:p>
            <a:endParaRPr lang="en-US" dirty="0"/>
          </a:p>
          <a:p>
            <a:endParaRPr lang="en-US" dirty="0"/>
          </a:p>
          <a:p>
            <a:endParaRPr lang="en-US" dirty="0"/>
          </a:p>
          <a:p>
            <a:r>
              <a:rPr lang="en-US" dirty="0"/>
              <a:t>Use Case 1:</a:t>
            </a:r>
            <a:r>
              <a:rPr lang="en-US" u="none" dirty="0"/>
              <a:t>  </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Aharoni" panose="02010803020104030203" pitchFamily="2" charset="-79"/>
              </a:rPr>
              <a:t>Pharma Sales Data analysis &amp; Forecasting</a:t>
            </a: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Aharoni" panose="02010803020104030203" pitchFamily="2" charset="-79"/>
              </a:rPr>
              <a:t> </a:t>
            </a:r>
            <a:endParaRPr lang="en-US" dirty="0"/>
          </a:p>
        </p:txBody>
      </p:sp>
      <p:sp>
        <p:nvSpPr>
          <p:cNvPr id="13" name="TextBox 12">
            <a:extLst>
              <a:ext uri="{FF2B5EF4-FFF2-40B4-BE49-F238E27FC236}">
                <a16:creationId xmlns:a16="http://schemas.microsoft.com/office/drawing/2014/main" id="{578B14F9-62FB-55A1-6749-367074182628}"/>
              </a:ext>
            </a:extLst>
          </p:cNvPr>
          <p:cNvSpPr txBox="1"/>
          <p:nvPr/>
        </p:nvSpPr>
        <p:spPr>
          <a:xfrm>
            <a:off x="3012892" y="259451"/>
            <a:ext cx="6166216" cy="403828"/>
          </a:xfrm>
          <a:prstGeom prst="rect">
            <a:avLst/>
          </a:prstGeom>
          <a:noFill/>
        </p:spPr>
        <p:txBody>
          <a:bodyPr wrap="square">
            <a:spAutoFit/>
          </a:bodyPr>
          <a:lstStyle/>
          <a:p>
            <a:pPr defTabSz="1140623" fontAlgn="base">
              <a:lnSpc>
                <a:spcPct val="90000"/>
              </a:lnSpc>
              <a:spcBef>
                <a:spcPct val="0"/>
              </a:spcBef>
              <a:spcAft>
                <a:spcPts val="873"/>
              </a:spcAft>
            </a:pPr>
            <a:r>
              <a:rPr lang="en-US" sz="2245" b="1" kern="1200" dirty="0" err="1">
                <a:solidFill>
                  <a:schemeClr val="tx1">
                    <a:lumMod val="95000"/>
                  </a:schemeClr>
                </a:solidFill>
                <a:latin typeface="American Typewriter" panose="02090604020004020304" pitchFamily="18" charset="77"/>
                <a:ea typeface="+mj-ea"/>
                <a:cs typeface="+mj-cs"/>
              </a:rPr>
              <a:t>Tech@Lilly</a:t>
            </a:r>
            <a:r>
              <a:rPr lang="en-US" sz="2245" b="1" kern="1200" dirty="0">
                <a:solidFill>
                  <a:schemeClr val="tx1">
                    <a:lumMod val="95000"/>
                  </a:schemeClr>
                </a:solidFill>
                <a:latin typeface="American Typewriter" panose="02090604020004020304" pitchFamily="18" charset="77"/>
                <a:ea typeface="+mj-ea"/>
                <a:cs typeface="+mj-cs"/>
              </a:rPr>
              <a:t> Bengaluru​ Hackathon 2023​</a:t>
            </a:r>
            <a:endParaRPr lang="en-US" sz="1800" b="1" i="0" dirty="0">
              <a:solidFill>
                <a:schemeClr val="tx1">
                  <a:lumMod val="95000"/>
                </a:schemeClr>
              </a:solidFill>
              <a:effectLst/>
              <a:latin typeface="American Typewriter" panose="02090604020004020304" pitchFamily="18" charset="77"/>
              <a:ea typeface="+mj-ea"/>
              <a:cs typeface="+mj-cs"/>
            </a:endParaRPr>
          </a:p>
        </p:txBody>
      </p:sp>
      <p:pic>
        <p:nvPicPr>
          <p:cNvPr id="2" name="Picture 10">
            <a:extLst>
              <a:ext uri="{FF2B5EF4-FFF2-40B4-BE49-F238E27FC236}">
                <a16:creationId xmlns:a16="http://schemas.microsoft.com/office/drawing/2014/main" id="{6BCA8E11-78D7-2173-9B02-7336FF3D01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95" r="-3" b="-3"/>
          <a:stretch/>
        </p:blipFill>
        <p:spPr bwMode="auto">
          <a:xfrm>
            <a:off x="0" y="4874739"/>
            <a:ext cx="1878659" cy="1983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326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C5354B-CEC5-3B2A-301F-F378756306E1}"/>
              </a:ext>
            </a:extLst>
          </p:cNvPr>
          <p:cNvSpPr txBox="1"/>
          <p:nvPr/>
        </p:nvSpPr>
        <p:spPr>
          <a:xfrm>
            <a:off x="2766312" y="0"/>
            <a:ext cx="7559216" cy="410690"/>
          </a:xfrm>
          <a:prstGeom prst="rect">
            <a:avLst/>
          </a:prstGeom>
          <a:noFill/>
        </p:spPr>
        <p:txBody>
          <a:bodyPr wrap="square">
            <a:spAutoFit/>
          </a:bodyPr>
          <a:lstStyle/>
          <a:p>
            <a:pPr defTabSz="1140623" fontAlgn="base">
              <a:lnSpc>
                <a:spcPct val="90000"/>
              </a:lnSpc>
              <a:spcBef>
                <a:spcPct val="0"/>
              </a:spcBef>
              <a:spcAft>
                <a:spcPts val="873"/>
              </a:spcAft>
            </a:pPr>
            <a:r>
              <a:rPr lang="en-US" sz="2245" b="1" kern="1200" dirty="0" err="1">
                <a:solidFill>
                  <a:schemeClr val="tx1">
                    <a:lumMod val="95000"/>
                  </a:schemeClr>
                </a:solidFill>
                <a:latin typeface="American Typewriter" panose="02090604020004020304" pitchFamily="18" charset="77"/>
                <a:ea typeface="+mj-ea"/>
                <a:cs typeface="+mj-cs"/>
              </a:rPr>
              <a:t>Tech@Lilly</a:t>
            </a:r>
            <a:r>
              <a:rPr lang="en-US" sz="2245" b="1" kern="1200" dirty="0">
                <a:solidFill>
                  <a:schemeClr val="tx1">
                    <a:lumMod val="95000"/>
                  </a:schemeClr>
                </a:solidFill>
                <a:latin typeface="American Typewriter" panose="02090604020004020304" pitchFamily="18" charset="77"/>
                <a:ea typeface="+mj-ea"/>
                <a:cs typeface="+mj-cs"/>
              </a:rPr>
              <a:t> Bengaluru​ Hackathon 2023​</a:t>
            </a:r>
            <a:endParaRPr lang="en-US" sz="1800" b="1" i="0" dirty="0">
              <a:solidFill>
                <a:schemeClr val="tx1">
                  <a:lumMod val="95000"/>
                </a:schemeClr>
              </a:solidFill>
              <a:effectLst/>
              <a:latin typeface="American Typewriter" panose="02090604020004020304" pitchFamily="18" charset="77"/>
              <a:ea typeface="+mj-ea"/>
              <a:cs typeface="+mj-cs"/>
            </a:endParaRPr>
          </a:p>
        </p:txBody>
      </p:sp>
      <p:pic>
        <p:nvPicPr>
          <p:cNvPr id="2" name="Picture 10">
            <a:extLst>
              <a:ext uri="{FF2B5EF4-FFF2-40B4-BE49-F238E27FC236}">
                <a16:creationId xmlns:a16="http://schemas.microsoft.com/office/drawing/2014/main" id="{E8434033-2C55-63CC-BDD5-7909EBFE4C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95" r="-3" b="-3"/>
          <a:stretch/>
        </p:blipFill>
        <p:spPr bwMode="auto">
          <a:xfrm>
            <a:off x="0" y="4874739"/>
            <a:ext cx="1878659" cy="19832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59D9539-DC64-D161-B8AC-60FB09094DA1}"/>
              </a:ext>
            </a:extLst>
          </p:cNvPr>
          <p:cNvSpPr txBox="1"/>
          <p:nvPr/>
        </p:nvSpPr>
        <p:spPr>
          <a:xfrm>
            <a:off x="76200" y="1552392"/>
            <a:ext cx="1200861" cy="461665"/>
          </a:xfrm>
          <a:prstGeom prst="rect">
            <a:avLst/>
          </a:prstGeom>
          <a:noFill/>
        </p:spPr>
        <p:txBody>
          <a:bodyPr wrap="square" rtlCol="0">
            <a:spAutoFit/>
          </a:bodyPr>
          <a:lstStyle/>
          <a:p>
            <a:r>
              <a:rPr lang="en-IN" sz="2400" dirty="0">
                <a:latin typeface="+mj-lt"/>
              </a:rPr>
              <a:t>Solution</a:t>
            </a:r>
          </a:p>
        </p:txBody>
      </p:sp>
      <p:pic>
        <p:nvPicPr>
          <p:cNvPr id="5" name="Picture 2" descr="Tableau Logo">
            <a:extLst>
              <a:ext uri="{FF2B5EF4-FFF2-40B4-BE49-F238E27FC236}">
                <a16:creationId xmlns:a16="http://schemas.microsoft.com/office/drawing/2014/main" id="{4094AB20-FBAD-4002-8966-B86D42B9AB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657" y="1117254"/>
            <a:ext cx="2375473" cy="13370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A0A15D-9875-042A-E56C-9C80F3198A09}"/>
              </a:ext>
            </a:extLst>
          </p:cNvPr>
          <p:cNvSpPr txBox="1"/>
          <p:nvPr/>
        </p:nvSpPr>
        <p:spPr>
          <a:xfrm>
            <a:off x="3999470" y="1430799"/>
            <a:ext cx="7948323" cy="646331"/>
          </a:xfrm>
          <a:prstGeom prst="rect">
            <a:avLst/>
          </a:prstGeom>
          <a:noFill/>
        </p:spPr>
        <p:txBody>
          <a:bodyPr wrap="square" rtlCol="0">
            <a:spAutoFit/>
          </a:bodyPr>
          <a:lstStyle/>
          <a:p>
            <a:r>
              <a:rPr lang="en-IN" sz="3600" b="1" dirty="0">
                <a:latin typeface="+mj-lt"/>
              </a:rPr>
              <a:t>+                        +                            +</a:t>
            </a:r>
          </a:p>
        </p:txBody>
      </p:sp>
      <p:sp>
        <p:nvSpPr>
          <p:cNvPr id="8" name="TextBox 7">
            <a:extLst>
              <a:ext uri="{FF2B5EF4-FFF2-40B4-BE49-F238E27FC236}">
                <a16:creationId xmlns:a16="http://schemas.microsoft.com/office/drawing/2014/main" id="{823A1241-5186-D47B-D052-9F709B480D56}"/>
              </a:ext>
            </a:extLst>
          </p:cNvPr>
          <p:cNvSpPr txBox="1"/>
          <p:nvPr/>
        </p:nvSpPr>
        <p:spPr>
          <a:xfrm>
            <a:off x="76200" y="3598114"/>
            <a:ext cx="1815231" cy="461665"/>
          </a:xfrm>
          <a:prstGeom prst="rect">
            <a:avLst/>
          </a:prstGeom>
          <a:noFill/>
        </p:spPr>
        <p:txBody>
          <a:bodyPr wrap="square" rtlCol="0">
            <a:spAutoFit/>
          </a:bodyPr>
          <a:lstStyle/>
          <a:p>
            <a:r>
              <a:rPr lang="en-IN" sz="2400" dirty="0">
                <a:latin typeface="+mj-lt"/>
              </a:rPr>
              <a:t>Approach</a:t>
            </a:r>
          </a:p>
        </p:txBody>
      </p:sp>
      <p:pic>
        <p:nvPicPr>
          <p:cNvPr id="9" name="Picture 4" descr="Flask (web framework) - Wikipedia">
            <a:extLst>
              <a:ext uri="{FF2B5EF4-FFF2-40B4-BE49-F238E27FC236}">
                <a16:creationId xmlns:a16="http://schemas.microsoft.com/office/drawing/2014/main" id="{20CD5C9F-8F7B-C663-089C-0FE67A012A37}"/>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0181984" y="1354366"/>
            <a:ext cx="1998640" cy="7828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Download HTML5 Logo PNG, Free Transparent HTML5 Images - Free Transparent  PNG Logos">
            <a:extLst>
              <a:ext uri="{FF2B5EF4-FFF2-40B4-BE49-F238E27FC236}">
                <a16:creationId xmlns:a16="http://schemas.microsoft.com/office/drawing/2014/main" id="{4550A45F-4C30-56B1-D0DD-E6E9075C86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8286" y="1354366"/>
            <a:ext cx="2509172" cy="1017189"/>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41BDFFDE-CC9E-5660-74B7-5E16860A39A6}"/>
              </a:ext>
            </a:extLst>
          </p:cNvPr>
          <p:cNvGrpSpPr/>
          <p:nvPr/>
        </p:nvGrpSpPr>
        <p:grpSpPr>
          <a:xfrm>
            <a:off x="2746280" y="2758185"/>
            <a:ext cx="8264620" cy="4099815"/>
            <a:chOff x="2736754" y="2454306"/>
            <a:chExt cx="8675159" cy="4403694"/>
          </a:xfrm>
        </p:grpSpPr>
        <p:grpSp>
          <p:nvGrpSpPr>
            <p:cNvPr id="12" name="Group 11">
              <a:extLst>
                <a:ext uri="{FF2B5EF4-FFF2-40B4-BE49-F238E27FC236}">
                  <a16:creationId xmlns:a16="http://schemas.microsoft.com/office/drawing/2014/main" id="{8AD8DB79-DEC3-FEAD-D2BE-4BAD82895B6A}"/>
                </a:ext>
              </a:extLst>
            </p:cNvPr>
            <p:cNvGrpSpPr/>
            <p:nvPr/>
          </p:nvGrpSpPr>
          <p:grpSpPr>
            <a:xfrm>
              <a:off x="2770020" y="2454306"/>
              <a:ext cx="8641893" cy="4403694"/>
              <a:chOff x="1104900" y="984913"/>
              <a:chExt cx="9982200" cy="5985138"/>
            </a:xfrm>
          </p:grpSpPr>
          <p:sp>
            <p:nvSpPr>
              <p:cNvPr id="15" name="Parallelogram 14">
                <a:extLst>
                  <a:ext uri="{FF2B5EF4-FFF2-40B4-BE49-F238E27FC236}">
                    <a16:creationId xmlns:a16="http://schemas.microsoft.com/office/drawing/2014/main" id="{6FEDAD98-EC00-1764-AA54-C256ACC7734E}"/>
                  </a:ext>
                </a:extLst>
              </p:cNvPr>
              <p:cNvSpPr/>
              <p:nvPr/>
            </p:nvSpPr>
            <p:spPr>
              <a:xfrm rot="5400000">
                <a:off x="1461134" y="3234555"/>
                <a:ext cx="3200402" cy="316230"/>
              </a:xfrm>
              <a:prstGeom prst="parallelogram">
                <a:avLst>
                  <a:gd name="adj" fmla="val 161546"/>
                </a:avLst>
              </a:prstGeom>
              <a:solidFill>
                <a:srgbClr val="18B292">
                  <a:lumMod val="60000"/>
                  <a:lumOff val="40000"/>
                </a:srgbClr>
              </a:solidFill>
              <a:ln w="25400" cap="flat" cmpd="sng" algn="ctr">
                <a:noFill/>
                <a:prstDash val="solid"/>
              </a:ln>
              <a:effectLst/>
            </p:spPr>
            <p:txBody>
              <a:bodyPr rtlCol="0" anchor="ct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effectLst/>
                  <a:uLnTx/>
                  <a:uFillTx/>
                  <a:latin typeface="Roboto"/>
                  <a:ea typeface="+mn-ea"/>
                  <a:cs typeface="+mn-cs"/>
                </a:endParaRPr>
              </a:p>
            </p:txBody>
          </p:sp>
          <p:sp>
            <p:nvSpPr>
              <p:cNvPr id="16" name="Parallelogram 15">
                <a:extLst>
                  <a:ext uri="{FF2B5EF4-FFF2-40B4-BE49-F238E27FC236}">
                    <a16:creationId xmlns:a16="http://schemas.microsoft.com/office/drawing/2014/main" id="{228AE463-09F1-A2BE-5775-71F0F7E4B283}"/>
                  </a:ext>
                </a:extLst>
              </p:cNvPr>
              <p:cNvSpPr/>
              <p:nvPr/>
            </p:nvSpPr>
            <p:spPr>
              <a:xfrm rot="5400000">
                <a:off x="3568064" y="3234555"/>
                <a:ext cx="3200402" cy="316230"/>
              </a:xfrm>
              <a:prstGeom prst="parallelogram">
                <a:avLst>
                  <a:gd name="adj" fmla="val 161546"/>
                </a:avLst>
              </a:prstGeom>
              <a:solidFill>
                <a:srgbClr val="15B0CA">
                  <a:lumMod val="60000"/>
                  <a:lumOff val="40000"/>
                </a:srgbClr>
              </a:solidFill>
              <a:ln w="25400" cap="flat" cmpd="sng" algn="ctr">
                <a:noFill/>
                <a:prstDash val="solid"/>
              </a:ln>
              <a:effectLst/>
            </p:spPr>
            <p:txBody>
              <a:bodyPr rtlCol="0" anchor="ct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effectLst/>
                  <a:uLnTx/>
                  <a:uFillTx/>
                  <a:latin typeface="Roboto"/>
                  <a:ea typeface="+mn-ea"/>
                  <a:cs typeface="+mn-cs"/>
                </a:endParaRPr>
              </a:p>
            </p:txBody>
          </p:sp>
          <p:sp>
            <p:nvSpPr>
              <p:cNvPr id="17" name="Parallelogram 16">
                <a:extLst>
                  <a:ext uri="{FF2B5EF4-FFF2-40B4-BE49-F238E27FC236}">
                    <a16:creationId xmlns:a16="http://schemas.microsoft.com/office/drawing/2014/main" id="{46AA50DA-2F73-7CB2-4193-31BCA618F98B}"/>
                  </a:ext>
                </a:extLst>
              </p:cNvPr>
              <p:cNvSpPr/>
              <p:nvPr/>
            </p:nvSpPr>
            <p:spPr>
              <a:xfrm rot="5400000">
                <a:off x="5682614" y="3234555"/>
                <a:ext cx="3200402" cy="316230"/>
              </a:xfrm>
              <a:prstGeom prst="parallelogram">
                <a:avLst>
                  <a:gd name="adj" fmla="val 161546"/>
                </a:avLst>
              </a:prstGeom>
              <a:solidFill>
                <a:srgbClr val="C377E4">
                  <a:lumMod val="60000"/>
                  <a:lumOff val="40000"/>
                </a:srgbClr>
              </a:solidFill>
              <a:ln w="25400" cap="flat" cmpd="sng" algn="ctr">
                <a:noFill/>
                <a:prstDash val="solid"/>
              </a:ln>
              <a:effectLst/>
            </p:spPr>
            <p:txBody>
              <a:bodyPr rtlCol="0" anchor="ct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effectLst/>
                  <a:uLnTx/>
                  <a:uFillTx/>
                  <a:latin typeface="Roboto"/>
                  <a:ea typeface="+mn-ea"/>
                  <a:cs typeface="+mn-cs"/>
                </a:endParaRPr>
              </a:p>
            </p:txBody>
          </p:sp>
          <p:sp>
            <p:nvSpPr>
              <p:cNvPr id="18" name="Parallelogram 17">
                <a:extLst>
                  <a:ext uri="{FF2B5EF4-FFF2-40B4-BE49-F238E27FC236}">
                    <a16:creationId xmlns:a16="http://schemas.microsoft.com/office/drawing/2014/main" id="{B8B0F133-1E12-ED44-17B2-E82A33BC5585}"/>
                  </a:ext>
                </a:extLst>
              </p:cNvPr>
              <p:cNvSpPr/>
              <p:nvPr/>
            </p:nvSpPr>
            <p:spPr>
              <a:xfrm rot="5400000">
                <a:off x="7794624" y="3234555"/>
                <a:ext cx="3200402" cy="316230"/>
              </a:xfrm>
              <a:prstGeom prst="parallelogram">
                <a:avLst>
                  <a:gd name="adj" fmla="val 161546"/>
                </a:avLst>
              </a:prstGeom>
              <a:solidFill>
                <a:srgbClr val="EF606B">
                  <a:lumMod val="60000"/>
                  <a:lumOff val="40000"/>
                </a:srgbClr>
              </a:solidFill>
              <a:ln w="25400" cap="flat" cmpd="sng" algn="ctr">
                <a:noFill/>
                <a:prstDash val="solid"/>
              </a:ln>
              <a:effectLst/>
            </p:spPr>
            <p:txBody>
              <a:bodyPr rtlCol="0" anchor="ct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effectLst/>
                  <a:uLnTx/>
                  <a:uFillTx/>
                  <a:latin typeface="Roboto"/>
                  <a:ea typeface="+mn-ea"/>
                  <a:cs typeface="+mn-cs"/>
                </a:endParaRPr>
              </a:p>
            </p:txBody>
          </p:sp>
          <p:sp>
            <p:nvSpPr>
              <p:cNvPr id="19" name="Rectangle 18">
                <a:extLst>
                  <a:ext uri="{FF2B5EF4-FFF2-40B4-BE49-F238E27FC236}">
                    <a16:creationId xmlns:a16="http://schemas.microsoft.com/office/drawing/2014/main" id="{6C8A7F90-58D9-8664-4B87-9341F05FEED5}"/>
                  </a:ext>
                </a:extLst>
              </p:cNvPr>
              <p:cNvSpPr/>
              <p:nvPr/>
            </p:nvSpPr>
            <p:spPr>
              <a:xfrm>
                <a:off x="3215640" y="1792470"/>
                <a:ext cx="1798320" cy="3200400"/>
              </a:xfrm>
              <a:prstGeom prst="rect">
                <a:avLst/>
              </a:prstGeom>
              <a:solidFill>
                <a:srgbClr val="15B0CA"/>
              </a:solidFill>
              <a:ln w="25400" cap="flat" cmpd="sng" algn="ctr">
                <a:noFill/>
                <a:prstDash val="solid"/>
              </a:ln>
              <a:effectLst/>
            </p:spPr>
            <p:txBody>
              <a:bodyPr rtlCol="0" anchor="ct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effectLst/>
                  <a:uLnTx/>
                  <a:uFillTx/>
                  <a:latin typeface="Roboto"/>
                  <a:ea typeface="+mn-ea"/>
                  <a:cs typeface="+mn-cs"/>
                </a:endParaRPr>
              </a:p>
            </p:txBody>
          </p:sp>
          <p:sp>
            <p:nvSpPr>
              <p:cNvPr id="20" name="Rectangle 19">
                <a:extLst>
                  <a:ext uri="{FF2B5EF4-FFF2-40B4-BE49-F238E27FC236}">
                    <a16:creationId xmlns:a16="http://schemas.microsoft.com/office/drawing/2014/main" id="{580CDD78-8549-F0FA-D4E0-9F43E76CBD4F}"/>
                  </a:ext>
                </a:extLst>
              </p:cNvPr>
              <p:cNvSpPr/>
              <p:nvPr/>
            </p:nvSpPr>
            <p:spPr>
              <a:xfrm>
                <a:off x="5326380" y="1792470"/>
                <a:ext cx="1798320" cy="3200400"/>
              </a:xfrm>
              <a:prstGeom prst="rect">
                <a:avLst/>
              </a:prstGeom>
              <a:solidFill>
                <a:srgbClr val="C377E4"/>
              </a:solidFill>
              <a:ln w="25400" cap="flat" cmpd="sng" algn="ctr">
                <a:noFill/>
                <a:prstDash val="solid"/>
              </a:ln>
              <a:effectLst/>
            </p:spPr>
            <p:txBody>
              <a:bodyPr rtlCol="0" anchor="ct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effectLst/>
                  <a:uLnTx/>
                  <a:uFillTx/>
                  <a:latin typeface="Roboto"/>
                  <a:ea typeface="+mn-ea"/>
                  <a:cs typeface="+mn-cs"/>
                </a:endParaRPr>
              </a:p>
            </p:txBody>
          </p:sp>
          <p:sp>
            <p:nvSpPr>
              <p:cNvPr id="21" name="Rectangle 20">
                <a:extLst>
                  <a:ext uri="{FF2B5EF4-FFF2-40B4-BE49-F238E27FC236}">
                    <a16:creationId xmlns:a16="http://schemas.microsoft.com/office/drawing/2014/main" id="{C2EB49B1-1EC7-8F79-6E66-09048EDA90DE}"/>
                  </a:ext>
                </a:extLst>
              </p:cNvPr>
              <p:cNvSpPr/>
              <p:nvPr/>
            </p:nvSpPr>
            <p:spPr>
              <a:xfrm>
                <a:off x="7437120" y="1792470"/>
                <a:ext cx="1798320" cy="3200400"/>
              </a:xfrm>
              <a:prstGeom prst="rect">
                <a:avLst/>
              </a:prstGeom>
              <a:solidFill>
                <a:srgbClr val="EF606B"/>
              </a:solidFill>
              <a:ln w="25400" cap="flat" cmpd="sng" algn="ctr">
                <a:noFill/>
                <a:prstDash val="solid"/>
              </a:ln>
              <a:effectLst/>
            </p:spPr>
            <p:txBody>
              <a:bodyPr rtlCol="0" anchor="ct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effectLst/>
                  <a:uLnTx/>
                  <a:uFillTx/>
                  <a:latin typeface="Roboto"/>
                  <a:ea typeface="+mn-ea"/>
                  <a:cs typeface="+mn-cs"/>
                </a:endParaRPr>
              </a:p>
            </p:txBody>
          </p:sp>
          <p:sp>
            <p:nvSpPr>
              <p:cNvPr id="22" name="Freeform: Shape 21">
                <a:extLst>
                  <a:ext uri="{FF2B5EF4-FFF2-40B4-BE49-F238E27FC236}">
                    <a16:creationId xmlns:a16="http://schemas.microsoft.com/office/drawing/2014/main" id="{A44DC5FC-A7D9-3D81-B5A5-B4C527231B00}"/>
                  </a:ext>
                </a:extLst>
              </p:cNvPr>
              <p:cNvSpPr/>
              <p:nvPr/>
            </p:nvSpPr>
            <p:spPr>
              <a:xfrm rot="5400000">
                <a:off x="7909720" y="2623053"/>
                <a:ext cx="4815520" cy="1539240"/>
              </a:xfrm>
              <a:custGeom>
                <a:avLst/>
                <a:gdLst>
                  <a:gd name="connsiteX0" fmla="*/ 0 w 3200401"/>
                  <a:gd name="connsiteY0" fmla="*/ 2741022 h 2741022"/>
                  <a:gd name="connsiteX1" fmla="*/ 1600201 w 3200401"/>
                  <a:gd name="connsiteY1" fmla="*/ 0 h 2741022"/>
                  <a:gd name="connsiteX2" fmla="*/ 3200401 w 3200401"/>
                  <a:gd name="connsiteY2" fmla="*/ 2741022 h 2741022"/>
                  <a:gd name="connsiteX3" fmla="*/ 0 w 3200401"/>
                  <a:gd name="connsiteY3" fmla="*/ 2741022 h 2741022"/>
                </a:gdLst>
                <a:ahLst/>
                <a:cxnLst>
                  <a:cxn ang="0">
                    <a:pos x="connsiteX0" y="connsiteY0"/>
                  </a:cxn>
                  <a:cxn ang="0">
                    <a:pos x="connsiteX1" y="connsiteY1"/>
                  </a:cxn>
                  <a:cxn ang="0">
                    <a:pos x="connsiteX2" y="connsiteY2"/>
                  </a:cxn>
                  <a:cxn ang="0">
                    <a:pos x="connsiteX3" y="connsiteY3"/>
                  </a:cxn>
                </a:cxnLst>
                <a:rect l="l" t="t" r="r" b="b"/>
                <a:pathLst>
                  <a:path w="3200401" h="2741022">
                    <a:moveTo>
                      <a:pt x="0" y="2741022"/>
                    </a:moveTo>
                    <a:lnTo>
                      <a:pt x="1600201" y="0"/>
                    </a:lnTo>
                    <a:lnTo>
                      <a:pt x="3200401" y="2741022"/>
                    </a:lnTo>
                    <a:lnTo>
                      <a:pt x="0" y="2741022"/>
                    </a:lnTo>
                    <a:close/>
                  </a:path>
                </a:pathLst>
              </a:custGeom>
              <a:solidFill>
                <a:srgbClr val="EF606B"/>
              </a:solidFill>
              <a:ln w="25400" cap="flat" cmpd="sng" algn="ctr">
                <a:noFill/>
                <a:prstDash val="solid"/>
              </a:ln>
              <a:effectLst/>
            </p:spPr>
            <p:txBody>
              <a:bodyPr wrap="square" rtlCol="0" anchor="ctr">
                <a:noAutofit/>
              </a:bodyP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effectLst/>
                  <a:uLnTx/>
                  <a:uFillTx/>
                  <a:latin typeface="Roboto"/>
                  <a:ea typeface="+mn-ea"/>
                  <a:cs typeface="+mn-cs"/>
                </a:endParaRPr>
              </a:p>
            </p:txBody>
          </p:sp>
          <p:sp>
            <p:nvSpPr>
              <p:cNvPr id="23" name="Freeform: Shape 22">
                <a:extLst>
                  <a:ext uri="{FF2B5EF4-FFF2-40B4-BE49-F238E27FC236}">
                    <a16:creationId xmlns:a16="http://schemas.microsoft.com/office/drawing/2014/main" id="{58A97479-B5D4-8C69-1B63-5001EB483A4C}"/>
                  </a:ext>
                </a:extLst>
              </p:cNvPr>
              <p:cNvSpPr/>
              <p:nvPr/>
            </p:nvSpPr>
            <p:spPr>
              <a:xfrm>
                <a:off x="1104900" y="1792470"/>
                <a:ext cx="1798320" cy="5177581"/>
              </a:xfrm>
              <a:custGeom>
                <a:avLst/>
                <a:gdLst>
                  <a:gd name="connsiteX0" fmla="*/ 0 w 1798320"/>
                  <a:gd name="connsiteY0" fmla="*/ 0 h 5177581"/>
                  <a:gd name="connsiteX1" fmla="*/ 1798320 w 1798320"/>
                  <a:gd name="connsiteY1" fmla="*/ 0 h 5177581"/>
                  <a:gd name="connsiteX2" fmla="*/ 1798320 w 1798320"/>
                  <a:gd name="connsiteY2" fmla="*/ 694481 h 5177581"/>
                  <a:gd name="connsiteX3" fmla="*/ 1798320 w 1798320"/>
                  <a:gd name="connsiteY3" fmla="*/ 3683159 h 5177581"/>
                  <a:gd name="connsiteX4" fmla="*/ 1798320 w 1798320"/>
                  <a:gd name="connsiteY4" fmla="*/ 3688239 h 5177581"/>
                  <a:gd name="connsiteX5" fmla="*/ 1798320 w 1798320"/>
                  <a:gd name="connsiteY5" fmla="*/ 4377640 h 5177581"/>
                  <a:gd name="connsiteX6" fmla="*/ 1798320 w 1798320"/>
                  <a:gd name="connsiteY6" fmla="*/ 4382720 h 5177581"/>
                  <a:gd name="connsiteX7" fmla="*/ 1798320 w 1798320"/>
                  <a:gd name="connsiteY7" fmla="*/ 4483100 h 5177581"/>
                  <a:gd name="connsiteX8" fmla="*/ 1798320 w 1798320"/>
                  <a:gd name="connsiteY8" fmla="*/ 5177581 h 5177581"/>
                  <a:gd name="connsiteX9" fmla="*/ 899160 w 1798320"/>
                  <a:gd name="connsiteY9" fmla="*/ 4437095 h 5177581"/>
                  <a:gd name="connsiteX10" fmla="*/ 0 w 1798320"/>
                  <a:gd name="connsiteY10" fmla="*/ 5177581 h 5177581"/>
                  <a:gd name="connsiteX11" fmla="*/ 0 w 1798320"/>
                  <a:gd name="connsiteY11" fmla="*/ 4483100 h 5177581"/>
                  <a:gd name="connsiteX12" fmla="*/ 0 w 1798320"/>
                  <a:gd name="connsiteY12" fmla="*/ 4382720 h 5177581"/>
                  <a:gd name="connsiteX13" fmla="*/ 0 w 1798320"/>
                  <a:gd name="connsiteY13" fmla="*/ 4377640 h 5177581"/>
                  <a:gd name="connsiteX14" fmla="*/ 0 w 1798320"/>
                  <a:gd name="connsiteY14" fmla="*/ 3688239 h 5177581"/>
                  <a:gd name="connsiteX15" fmla="*/ 0 w 1798320"/>
                  <a:gd name="connsiteY15" fmla="*/ 3683159 h 5177581"/>
                  <a:gd name="connsiteX16" fmla="*/ 0 w 1798320"/>
                  <a:gd name="connsiteY16" fmla="*/ 694481 h 5177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98320" h="5177581">
                    <a:moveTo>
                      <a:pt x="0" y="0"/>
                    </a:moveTo>
                    <a:lnTo>
                      <a:pt x="1798320" y="0"/>
                    </a:lnTo>
                    <a:lnTo>
                      <a:pt x="1798320" y="694481"/>
                    </a:lnTo>
                    <a:lnTo>
                      <a:pt x="1798320" y="3683159"/>
                    </a:lnTo>
                    <a:lnTo>
                      <a:pt x="1798320" y="3688239"/>
                    </a:lnTo>
                    <a:lnTo>
                      <a:pt x="1798320" y="4377640"/>
                    </a:lnTo>
                    <a:lnTo>
                      <a:pt x="1798320" y="4382720"/>
                    </a:lnTo>
                    <a:lnTo>
                      <a:pt x="1798320" y="4483100"/>
                    </a:lnTo>
                    <a:lnTo>
                      <a:pt x="1798320" y="5177581"/>
                    </a:lnTo>
                    <a:lnTo>
                      <a:pt x="899160" y="4437095"/>
                    </a:lnTo>
                    <a:lnTo>
                      <a:pt x="0" y="5177581"/>
                    </a:lnTo>
                    <a:lnTo>
                      <a:pt x="0" y="4483100"/>
                    </a:lnTo>
                    <a:lnTo>
                      <a:pt x="0" y="4382720"/>
                    </a:lnTo>
                    <a:lnTo>
                      <a:pt x="0" y="4377640"/>
                    </a:lnTo>
                    <a:lnTo>
                      <a:pt x="0" y="3688239"/>
                    </a:lnTo>
                    <a:lnTo>
                      <a:pt x="0" y="3683159"/>
                    </a:lnTo>
                    <a:lnTo>
                      <a:pt x="0" y="694481"/>
                    </a:lnTo>
                    <a:close/>
                  </a:path>
                </a:pathLst>
              </a:custGeom>
              <a:solidFill>
                <a:srgbClr val="18B292"/>
              </a:solidFill>
              <a:ln w="25400" cap="flat" cmpd="sng" algn="ctr">
                <a:noFill/>
                <a:prstDash val="solid"/>
              </a:ln>
              <a:effectLst/>
            </p:spPr>
            <p:txBody>
              <a:bodyPr wrap="square" rtlCol="0" anchor="ctr">
                <a:noAutofit/>
              </a:bodyP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effectLst/>
                  <a:uLnTx/>
                  <a:uFillTx/>
                  <a:latin typeface="Roboto"/>
                  <a:ea typeface="+mn-ea"/>
                  <a:cs typeface="+mn-cs"/>
                </a:endParaRPr>
              </a:p>
            </p:txBody>
          </p:sp>
          <p:sp>
            <p:nvSpPr>
              <p:cNvPr id="24" name="Oval 23">
                <a:extLst>
                  <a:ext uri="{FF2B5EF4-FFF2-40B4-BE49-F238E27FC236}">
                    <a16:creationId xmlns:a16="http://schemas.microsoft.com/office/drawing/2014/main" id="{67233F6B-AEE6-4F2E-7566-1B98B83B04F6}"/>
                  </a:ext>
                </a:extLst>
              </p:cNvPr>
              <p:cNvSpPr/>
              <p:nvPr/>
            </p:nvSpPr>
            <p:spPr>
              <a:xfrm>
                <a:off x="1438540" y="2233382"/>
                <a:ext cx="1131040" cy="1131040"/>
              </a:xfrm>
              <a:prstGeom prst="ellipse">
                <a:avLst/>
              </a:prstGeom>
              <a:solidFill>
                <a:srgbClr val="FFFFFF"/>
              </a:solidFill>
              <a:ln w="38100" cap="flat" cmpd="sng" algn="ctr">
                <a:gradFill>
                  <a:gsLst>
                    <a:gs pos="0">
                      <a:srgbClr val="FFFFFF"/>
                    </a:gs>
                    <a:gs pos="48000">
                      <a:srgbClr val="FFFFFF">
                        <a:lumMod val="95000"/>
                      </a:srgbClr>
                    </a:gs>
                    <a:gs pos="100000">
                      <a:srgbClr val="FFFFFF">
                        <a:lumMod val="85000"/>
                      </a:srgbClr>
                    </a:gs>
                  </a:gsLst>
                  <a:lin ang="5400000" scaled="1"/>
                </a:gradFill>
                <a:prstDash val="solid"/>
              </a:ln>
              <a:effectLst>
                <a:outerShdw blurRad="190500" sx="102000" sy="102000" algn="ctr" rotWithShape="0">
                  <a:prstClr val="black">
                    <a:alpha val="20000"/>
                  </a:prstClr>
                </a:outerShdw>
              </a:effectLst>
            </p:spPr>
            <p:txBody>
              <a:bodyPr rtlCol="0" anchor="ct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effectLst/>
                  <a:uLnTx/>
                  <a:uFillTx/>
                  <a:latin typeface="Roboto"/>
                  <a:ea typeface="+mn-ea"/>
                  <a:cs typeface="+mn-cs"/>
                </a:endParaRPr>
              </a:p>
            </p:txBody>
          </p:sp>
          <p:sp>
            <p:nvSpPr>
              <p:cNvPr id="25" name="Footer Text">
                <a:extLst>
                  <a:ext uri="{FF2B5EF4-FFF2-40B4-BE49-F238E27FC236}">
                    <a16:creationId xmlns:a16="http://schemas.microsoft.com/office/drawing/2014/main" id="{EDD095CC-1000-50EE-BDB9-3E864B51862F}"/>
                  </a:ext>
                </a:extLst>
              </p:cNvPr>
              <p:cNvSpPr txBox="1"/>
              <p:nvPr/>
            </p:nvSpPr>
            <p:spPr>
              <a:xfrm>
                <a:off x="1188505" y="4216753"/>
                <a:ext cx="1463149" cy="1078343"/>
              </a:xfrm>
              <a:prstGeom prst="rect">
                <a:avLst/>
              </a:prstGeom>
              <a:noFill/>
            </p:spPr>
            <p:txBody>
              <a:bodyPr wrap="square" lIns="0" tIns="0" rIns="0" bIns="0" rtlCol="0" anchor="ctr">
                <a:spAutoFit/>
              </a:bodyPr>
              <a:lstStyle/>
              <a:p>
                <a:pPr algn="ctr" defTabSz="1219140">
                  <a:spcAft>
                    <a:spcPts val="200"/>
                  </a:spcAft>
                </a:pPr>
                <a:r>
                  <a:rPr lang="en-US" sz="1600" b="1" dirty="0">
                    <a:ea typeface="Roboto" panose="02000000000000000000" pitchFamily="2" charset="0"/>
                    <a:cs typeface="Calibri" panose="020F0502020204030204" pitchFamily="34" charset="0"/>
                  </a:rPr>
                  <a:t>Analyze historical Data</a:t>
                </a:r>
              </a:p>
            </p:txBody>
          </p:sp>
          <p:sp>
            <p:nvSpPr>
              <p:cNvPr id="26" name="Oval 25">
                <a:extLst>
                  <a:ext uri="{FF2B5EF4-FFF2-40B4-BE49-F238E27FC236}">
                    <a16:creationId xmlns:a16="http://schemas.microsoft.com/office/drawing/2014/main" id="{DDC6E4A6-85CF-AA21-E4C6-9F34C48BE432}"/>
                  </a:ext>
                </a:extLst>
              </p:cNvPr>
              <p:cNvSpPr/>
              <p:nvPr/>
            </p:nvSpPr>
            <p:spPr>
              <a:xfrm>
                <a:off x="3549280" y="2233382"/>
                <a:ext cx="1131040" cy="1131040"/>
              </a:xfrm>
              <a:prstGeom prst="ellipse">
                <a:avLst/>
              </a:prstGeom>
              <a:solidFill>
                <a:srgbClr val="FFFFFF"/>
              </a:solidFill>
              <a:ln w="38100" cap="flat" cmpd="sng" algn="ctr">
                <a:gradFill>
                  <a:gsLst>
                    <a:gs pos="0">
                      <a:srgbClr val="FFFFFF"/>
                    </a:gs>
                    <a:gs pos="48000">
                      <a:srgbClr val="FFFFFF">
                        <a:lumMod val="95000"/>
                      </a:srgbClr>
                    </a:gs>
                    <a:gs pos="100000">
                      <a:srgbClr val="FFFFFF">
                        <a:lumMod val="85000"/>
                      </a:srgbClr>
                    </a:gs>
                  </a:gsLst>
                  <a:lin ang="5400000" scaled="1"/>
                </a:gradFill>
                <a:prstDash val="solid"/>
              </a:ln>
              <a:effectLst>
                <a:outerShdw blurRad="190500" sx="102000" sy="102000" algn="ctr" rotWithShape="0">
                  <a:prstClr val="black">
                    <a:alpha val="20000"/>
                  </a:prstClr>
                </a:outerShdw>
              </a:effectLst>
            </p:spPr>
            <p:txBody>
              <a:bodyPr rtlCol="0" anchor="ct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effectLst/>
                  <a:uLnTx/>
                  <a:uFillTx/>
                  <a:latin typeface="Roboto"/>
                  <a:ea typeface="+mn-ea"/>
                  <a:cs typeface="+mn-cs"/>
                </a:endParaRPr>
              </a:p>
            </p:txBody>
          </p:sp>
          <p:sp>
            <p:nvSpPr>
              <p:cNvPr id="27" name="Oval 26">
                <a:extLst>
                  <a:ext uri="{FF2B5EF4-FFF2-40B4-BE49-F238E27FC236}">
                    <a16:creationId xmlns:a16="http://schemas.microsoft.com/office/drawing/2014/main" id="{CC692CA7-493D-2A7B-8803-D688706B49B2}"/>
                  </a:ext>
                </a:extLst>
              </p:cNvPr>
              <p:cNvSpPr/>
              <p:nvPr/>
            </p:nvSpPr>
            <p:spPr>
              <a:xfrm>
                <a:off x="5660020" y="2233382"/>
                <a:ext cx="1131040" cy="1131040"/>
              </a:xfrm>
              <a:prstGeom prst="ellipse">
                <a:avLst/>
              </a:prstGeom>
              <a:solidFill>
                <a:srgbClr val="FFFFFF"/>
              </a:solidFill>
              <a:ln w="38100" cap="flat" cmpd="sng" algn="ctr">
                <a:gradFill>
                  <a:gsLst>
                    <a:gs pos="0">
                      <a:srgbClr val="FFFFFF"/>
                    </a:gs>
                    <a:gs pos="48000">
                      <a:srgbClr val="FFFFFF">
                        <a:lumMod val="95000"/>
                      </a:srgbClr>
                    </a:gs>
                    <a:gs pos="100000">
                      <a:srgbClr val="FFFFFF">
                        <a:lumMod val="85000"/>
                      </a:srgbClr>
                    </a:gs>
                  </a:gsLst>
                  <a:lin ang="5400000" scaled="1"/>
                </a:gradFill>
                <a:prstDash val="solid"/>
              </a:ln>
              <a:effectLst>
                <a:outerShdw blurRad="190500" sx="102000" sy="102000" algn="ctr" rotWithShape="0">
                  <a:prstClr val="black">
                    <a:alpha val="20000"/>
                  </a:prstClr>
                </a:outerShdw>
              </a:effectLst>
            </p:spPr>
            <p:txBody>
              <a:bodyPr rtlCol="0" anchor="ct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effectLst/>
                  <a:uLnTx/>
                  <a:uFillTx/>
                  <a:latin typeface="Roboto"/>
                  <a:ea typeface="+mn-ea"/>
                  <a:cs typeface="+mn-cs"/>
                </a:endParaRPr>
              </a:p>
            </p:txBody>
          </p:sp>
          <p:sp>
            <p:nvSpPr>
              <p:cNvPr id="28" name="Oval 27">
                <a:extLst>
                  <a:ext uri="{FF2B5EF4-FFF2-40B4-BE49-F238E27FC236}">
                    <a16:creationId xmlns:a16="http://schemas.microsoft.com/office/drawing/2014/main" id="{9969B564-8A69-77A7-EA92-47D8A0E7242B}"/>
                  </a:ext>
                </a:extLst>
              </p:cNvPr>
              <p:cNvSpPr/>
              <p:nvPr/>
            </p:nvSpPr>
            <p:spPr>
              <a:xfrm>
                <a:off x="7770760" y="2233382"/>
                <a:ext cx="1131040" cy="1131040"/>
              </a:xfrm>
              <a:prstGeom prst="ellipse">
                <a:avLst/>
              </a:prstGeom>
              <a:solidFill>
                <a:srgbClr val="FFFFFF"/>
              </a:solidFill>
              <a:ln w="38100" cap="flat" cmpd="sng" algn="ctr">
                <a:gradFill>
                  <a:gsLst>
                    <a:gs pos="0">
                      <a:srgbClr val="FFFFFF"/>
                    </a:gs>
                    <a:gs pos="48000">
                      <a:srgbClr val="FFFFFF">
                        <a:lumMod val="95000"/>
                      </a:srgbClr>
                    </a:gs>
                    <a:gs pos="100000">
                      <a:srgbClr val="FFFFFF">
                        <a:lumMod val="85000"/>
                      </a:srgbClr>
                    </a:gs>
                  </a:gsLst>
                  <a:lin ang="5400000" scaled="1"/>
                </a:gradFill>
                <a:prstDash val="solid"/>
              </a:ln>
              <a:effectLst>
                <a:outerShdw blurRad="190500" sx="102000" sy="102000" algn="ctr" rotWithShape="0">
                  <a:prstClr val="black">
                    <a:alpha val="20000"/>
                  </a:prstClr>
                </a:outerShdw>
              </a:effectLst>
            </p:spPr>
            <p:txBody>
              <a:bodyPr rtlCol="0" anchor="ct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effectLst/>
                  <a:uLnTx/>
                  <a:uFillTx/>
                  <a:latin typeface="Roboto"/>
                  <a:ea typeface="+mn-ea"/>
                  <a:cs typeface="+mn-cs"/>
                </a:endParaRPr>
              </a:p>
            </p:txBody>
          </p:sp>
          <p:grpSp>
            <p:nvGrpSpPr>
              <p:cNvPr id="29" name="Group 28">
                <a:extLst>
                  <a:ext uri="{FF2B5EF4-FFF2-40B4-BE49-F238E27FC236}">
                    <a16:creationId xmlns:a16="http://schemas.microsoft.com/office/drawing/2014/main" id="{87B655F0-7CC8-48C6-922E-5BE4D65C6DF1}"/>
                  </a:ext>
                </a:extLst>
              </p:cNvPr>
              <p:cNvGrpSpPr/>
              <p:nvPr/>
            </p:nvGrpSpPr>
            <p:grpSpPr>
              <a:xfrm>
                <a:off x="8026803" y="2481397"/>
                <a:ext cx="618954" cy="590164"/>
                <a:chOff x="15236825" y="5951538"/>
                <a:chExt cx="682626" cy="650875"/>
              </a:xfrm>
              <a:effectLst>
                <a:reflection blurRad="25400" stA="24000" endPos="70000" dist="50800" dir="5400000" sy="-100000" algn="bl" rotWithShape="0"/>
              </a:effectLst>
            </p:grpSpPr>
            <p:sp>
              <p:nvSpPr>
                <p:cNvPr id="52" name="Freeform 43">
                  <a:extLst>
                    <a:ext uri="{FF2B5EF4-FFF2-40B4-BE49-F238E27FC236}">
                      <a16:creationId xmlns:a16="http://schemas.microsoft.com/office/drawing/2014/main" id="{CDA4EF17-A6B0-6BC6-A41C-6E66421DD4DE}"/>
                    </a:ext>
                  </a:extLst>
                </p:cNvPr>
                <p:cNvSpPr>
                  <a:spLocks/>
                </p:cNvSpPr>
                <p:nvPr/>
              </p:nvSpPr>
              <p:spPr bwMode="auto">
                <a:xfrm>
                  <a:off x="15243175" y="6157913"/>
                  <a:ext cx="398463" cy="444500"/>
                </a:xfrm>
                <a:custGeom>
                  <a:avLst/>
                  <a:gdLst>
                    <a:gd name="T0" fmla="*/ 83 w 106"/>
                    <a:gd name="T1" fmla="*/ 118 h 118"/>
                    <a:gd name="T2" fmla="*/ 23 w 106"/>
                    <a:gd name="T3" fmla="*/ 118 h 118"/>
                    <a:gd name="T4" fmla="*/ 3 w 106"/>
                    <a:gd name="T5" fmla="*/ 93 h 118"/>
                    <a:gd name="T6" fmla="*/ 3 w 106"/>
                    <a:gd name="T7" fmla="*/ 88 h 118"/>
                    <a:gd name="T8" fmla="*/ 8 w 106"/>
                    <a:gd name="T9" fmla="*/ 45 h 118"/>
                    <a:gd name="T10" fmla="*/ 53 w 106"/>
                    <a:gd name="T11" fmla="*/ 0 h 118"/>
                    <a:gd name="T12" fmla="*/ 98 w 106"/>
                    <a:gd name="T13" fmla="*/ 45 h 118"/>
                    <a:gd name="T14" fmla="*/ 103 w 106"/>
                    <a:gd name="T15" fmla="*/ 88 h 118"/>
                    <a:gd name="T16" fmla="*/ 103 w 106"/>
                    <a:gd name="T17" fmla="*/ 93 h 118"/>
                    <a:gd name="T18" fmla="*/ 83 w 106"/>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18">
                      <a:moveTo>
                        <a:pt x="83" y="118"/>
                      </a:moveTo>
                      <a:cubicBezTo>
                        <a:pt x="23" y="118"/>
                        <a:pt x="23" y="118"/>
                        <a:pt x="23" y="118"/>
                      </a:cubicBezTo>
                      <a:cubicBezTo>
                        <a:pt x="10" y="118"/>
                        <a:pt x="0" y="106"/>
                        <a:pt x="3" y="93"/>
                      </a:cubicBezTo>
                      <a:cubicBezTo>
                        <a:pt x="3" y="91"/>
                        <a:pt x="3" y="90"/>
                        <a:pt x="3" y="88"/>
                      </a:cubicBezTo>
                      <a:cubicBezTo>
                        <a:pt x="8" y="45"/>
                        <a:pt x="8" y="45"/>
                        <a:pt x="8" y="45"/>
                      </a:cubicBezTo>
                      <a:cubicBezTo>
                        <a:pt x="8" y="20"/>
                        <a:pt x="28" y="0"/>
                        <a:pt x="53" y="0"/>
                      </a:cubicBezTo>
                      <a:cubicBezTo>
                        <a:pt x="78" y="0"/>
                        <a:pt x="98" y="20"/>
                        <a:pt x="98" y="45"/>
                      </a:cubicBezTo>
                      <a:cubicBezTo>
                        <a:pt x="103" y="88"/>
                        <a:pt x="103" y="88"/>
                        <a:pt x="103" y="88"/>
                      </a:cubicBezTo>
                      <a:cubicBezTo>
                        <a:pt x="103" y="90"/>
                        <a:pt x="103" y="91"/>
                        <a:pt x="103" y="93"/>
                      </a:cubicBezTo>
                      <a:cubicBezTo>
                        <a:pt x="106" y="106"/>
                        <a:pt x="96" y="118"/>
                        <a:pt x="83" y="118"/>
                      </a:cubicBezTo>
                      <a:close/>
                    </a:path>
                  </a:pathLst>
                </a:custGeom>
                <a:solidFill>
                  <a:srgbClr val="57A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53" name="Freeform 44">
                  <a:extLst>
                    <a:ext uri="{FF2B5EF4-FFF2-40B4-BE49-F238E27FC236}">
                      <a16:creationId xmlns:a16="http://schemas.microsoft.com/office/drawing/2014/main" id="{63260D91-D988-B635-FE0B-8B580FCF98C0}"/>
                    </a:ext>
                  </a:extLst>
                </p:cNvPr>
                <p:cNvSpPr>
                  <a:spLocks/>
                </p:cNvSpPr>
                <p:nvPr/>
              </p:nvSpPr>
              <p:spPr bwMode="auto">
                <a:xfrm>
                  <a:off x="15297150" y="5951538"/>
                  <a:ext cx="292100" cy="206375"/>
                </a:xfrm>
                <a:custGeom>
                  <a:avLst/>
                  <a:gdLst>
                    <a:gd name="T0" fmla="*/ 0 w 78"/>
                    <a:gd name="T1" fmla="*/ 12 h 55"/>
                    <a:gd name="T2" fmla="*/ 0 w 78"/>
                    <a:gd name="T3" fmla="*/ 16 h 55"/>
                    <a:gd name="T4" fmla="*/ 39 w 78"/>
                    <a:gd name="T5" fmla="*/ 55 h 55"/>
                    <a:gd name="T6" fmla="*/ 78 w 78"/>
                    <a:gd name="T7" fmla="*/ 16 h 55"/>
                    <a:gd name="T8" fmla="*/ 78 w 78"/>
                    <a:gd name="T9" fmla="*/ 12 h 55"/>
                    <a:gd name="T10" fmla="*/ 68 w 78"/>
                    <a:gd name="T11" fmla="*/ 8 h 55"/>
                    <a:gd name="T12" fmla="*/ 62 w 78"/>
                    <a:gd name="T13" fmla="*/ 14 h 55"/>
                    <a:gd name="T14" fmla="*/ 53 w 78"/>
                    <a:gd name="T15" fmla="*/ 14 h 55"/>
                    <a:gd name="T16" fmla="*/ 44 w 78"/>
                    <a:gd name="T17" fmla="*/ 3 h 55"/>
                    <a:gd name="T18" fmla="*/ 34 w 78"/>
                    <a:gd name="T19" fmla="*/ 3 h 55"/>
                    <a:gd name="T20" fmla="*/ 25 w 78"/>
                    <a:gd name="T21" fmla="*/ 14 h 55"/>
                    <a:gd name="T22" fmla="*/ 16 w 78"/>
                    <a:gd name="T23" fmla="*/ 14 h 55"/>
                    <a:gd name="T24" fmla="*/ 10 w 78"/>
                    <a:gd name="T25" fmla="*/ 8 h 55"/>
                    <a:gd name="T26" fmla="*/ 0 w 78"/>
                    <a:gd name="T27" fmla="*/ 1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5">
                      <a:moveTo>
                        <a:pt x="0" y="12"/>
                      </a:moveTo>
                      <a:cubicBezTo>
                        <a:pt x="0" y="16"/>
                        <a:pt x="0" y="16"/>
                        <a:pt x="0" y="16"/>
                      </a:cubicBezTo>
                      <a:cubicBezTo>
                        <a:pt x="0" y="37"/>
                        <a:pt x="17" y="55"/>
                        <a:pt x="39" y="55"/>
                      </a:cubicBezTo>
                      <a:cubicBezTo>
                        <a:pt x="61" y="55"/>
                        <a:pt x="78" y="37"/>
                        <a:pt x="78" y="16"/>
                      </a:cubicBezTo>
                      <a:cubicBezTo>
                        <a:pt x="78" y="12"/>
                        <a:pt x="78" y="12"/>
                        <a:pt x="78" y="12"/>
                      </a:cubicBezTo>
                      <a:cubicBezTo>
                        <a:pt x="78" y="7"/>
                        <a:pt x="72" y="4"/>
                        <a:pt x="68" y="8"/>
                      </a:cubicBezTo>
                      <a:cubicBezTo>
                        <a:pt x="62" y="14"/>
                        <a:pt x="62" y="14"/>
                        <a:pt x="62" y="14"/>
                      </a:cubicBezTo>
                      <a:cubicBezTo>
                        <a:pt x="59" y="16"/>
                        <a:pt x="55" y="16"/>
                        <a:pt x="53" y="14"/>
                      </a:cubicBezTo>
                      <a:cubicBezTo>
                        <a:pt x="44" y="3"/>
                        <a:pt x="44" y="3"/>
                        <a:pt x="44" y="3"/>
                      </a:cubicBezTo>
                      <a:cubicBezTo>
                        <a:pt x="41" y="0"/>
                        <a:pt x="37" y="0"/>
                        <a:pt x="34" y="3"/>
                      </a:cubicBezTo>
                      <a:cubicBezTo>
                        <a:pt x="25" y="14"/>
                        <a:pt x="25" y="14"/>
                        <a:pt x="25" y="14"/>
                      </a:cubicBezTo>
                      <a:cubicBezTo>
                        <a:pt x="23" y="16"/>
                        <a:pt x="19" y="16"/>
                        <a:pt x="16" y="14"/>
                      </a:cubicBezTo>
                      <a:cubicBezTo>
                        <a:pt x="10" y="8"/>
                        <a:pt x="10" y="8"/>
                        <a:pt x="10" y="8"/>
                      </a:cubicBezTo>
                      <a:cubicBezTo>
                        <a:pt x="6" y="4"/>
                        <a:pt x="0" y="7"/>
                        <a:pt x="0" y="12"/>
                      </a:cubicBezTo>
                      <a:close/>
                    </a:path>
                  </a:pathLst>
                </a:custGeom>
                <a:solidFill>
                  <a:srgbClr val="57A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54" name="Freeform 45">
                  <a:extLst>
                    <a:ext uri="{FF2B5EF4-FFF2-40B4-BE49-F238E27FC236}">
                      <a16:creationId xmlns:a16="http://schemas.microsoft.com/office/drawing/2014/main" id="{70DA90E0-F0AA-7D49-C828-7D9977891EE6}"/>
                    </a:ext>
                  </a:extLst>
                </p:cNvPr>
                <p:cNvSpPr>
                  <a:spLocks/>
                </p:cNvSpPr>
                <p:nvPr/>
              </p:nvSpPr>
              <p:spPr bwMode="auto">
                <a:xfrm>
                  <a:off x="15262225" y="6173788"/>
                  <a:ext cx="379413" cy="428625"/>
                </a:xfrm>
                <a:custGeom>
                  <a:avLst/>
                  <a:gdLst>
                    <a:gd name="T0" fmla="*/ 98 w 101"/>
                    <a:gd name="T1" fmla="*/ 89 h 114"/>
                    <a:gd name="T2" fmla="*/ 98 w 101"/>
                    <a:gd name="T3" fmla="*/ 84 h 114"/>
                    <a:gd name="T4" fmla="*/ 93 w 101"/>
                    <a:gd name="T5" fmla="*/ 41 h 114"/>
                    <a:gd name="T6" fmla="*/ 68 w 101"/>
                    <a:gd name="T7" fmla="*/ 0 h 114"/>
                    <a:gd name="T8" fmla="*/ 81 w 101"/>
                    <a:gd name="T9" fmla="*/ 32 h 114"/>
                    <a:gd name="T10" fmla="*/ 85 w 101"/>
                    <a:gd name="T11" fmla="*/ 75 h 114"/>
                    <a:gd name="T12" fmla="*/ 86 w 101"/>
                    <a:gd name="T13" fmla="*/ 80 h 114"/>
                    <a:gd name="T14" fmla="*/ 66 w 101"/>
                    <a:gd name="T15" fmla="*/ 105 h 114"/>
                    <a:gd name="T16" fmla="*/ 5 w 101"/>
                    <a:gd name="T17" fmla="*/ 105 h 114"/>
                    <a:gd name="T18" fmla="*/ 0 w 101"/>
                    <a:gd name="T19" fmla="*/ 104 h 114"/>
                    <a:gd name="T20" fmla="*/ 18 w 101"/>
                    <a:gd name="T21" fmla="*/ 114 h 114"/>
                    <a:gd name="T22" fmla="*/ 78 w 101"/>
                    <a:gd name="T23" fmla="*/ 114 h 114"/>
                    <a:gd name="T24" fmla="*/ 98 w 101"/>
                    <a:gd name="T25" fmla="*/ 8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114">
                      <a:moveTo>
                        <a:pt x="98" y="89"/>
                      </a:moveTo>
                      <a:cubicBezTo>
                        <a:pt x="98" y="87"/>
                        <a:pt x="98" y="86"/>
                        <a:pt x="98" y="84"/>
                      </a:cubicBezTo>
                      <a:cubicBezTo>
                        <a:pt x="93" y="41"/>
                        <a:pt x="93" y="41"/>
                        <a:pt x="93" y="41"/>
                      </a:cubicBezTo>
                      <a:cubicBezTo>
                        <a:pt x="93" y="23"/>
                        <a:pt x="83" y="8"/>
                        <a:pt x="68" y="0"/>
                      </a:cubicBezTo>
                      <a:cubicBezTo>
                        <a:pt x="76" y="9"/>
                        <a:pt x="81" y="20"/>
                        <a:pt x="81" y="32"/>
                      </a:cubicBezTo>
                      <a:cubicBezTo>
                        <a:pt x="85" y="75"/>
                        <a:pt x="85" y="75"/>
                        <a:pt x="85" y="75"/>
                      </a:cubicBezTo>
                      <a:cubicBezTo>
                        <a:pt x="85" y="77"/>
                        <a:pt x="85" y="78"/>
                        <a:pt x="86" y="80"/>
                      </a:cubicBezTo>
                      <a:cubicBezTo>
                        <a:pt x="89" y="93"/>
                        <a:pt x="79" y="105"/>
                        <a:pt x="66" y="105"/>
                      </a:cubicBezTo>
                      <a:cubicBezTo>
                        <a:pt x="5" y="105"/>
                        <a:pt x="5" y="105"/>
                        <a:pt x="5" y="105"/>
                      </a:cubicBezTo>
                      <a:cubicBezTo>
                        <a:pt x="3" y="105"/>
                        <a:pt x="2" y="105"/>
                        <a:pt x="0" y="104"/>
                      </a:cubicBezTo>
                      <a:cubicBezTo>
                        <a:pt x="4" y="110"/>
                        <a:pt x="10" y="114"/>
                        <a:pt x="18" y="114"/>
                      </a:cubicBezTo>
                      <a:cubicBezTo>
                        <a:pt x="78" y="114"/>
                        <a:pt x="78" y="114"/>
                        <a:pt x="78" y="114"/>
                      </a:cubicBezTo>
                      <a:cubicBezTo>
                        <a:pt x="91" y="114"/>
                        <a:pt x="101" y="102"/>
                        <a:pt x="98" y="89"/>
                      </a:cubicBezTo>
                      <a:close/>
                    </a:path>
                  </a:pathLst>
                </a:custGeom>
                <a:solidFill>
                  <a:srgbClr val="448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55" name="Rectangle 46">
                  <a:extLst>
                    <a:ext uri="{FF2B5EF4-FFF2-40B4-BE49-F238E27FC236}">
                      <a16:creationId xmlns:a16="http://schemas.microsoft.com/office/drawing/2014/main" id="{F1E590FE-DECE-0896-57A8-7D21D1C62A64}"/>
                    </a:ext>
                  </a:extLst>
                </p:cNvPr>
                <p:cNvSpPr>
                  <a:spLocks noChangeArrowheads="1"/>
                </p:cNvSpPr>
                <p:nvPr/>
              </p:nvSpPr>
              <p:spPr bwMode="auto">
                <a:xfrm>
                  <a:off x="15848013" y="6124575"/>
                  <a:ext cx="71438" cy="398463"/>
                </a:xfrm>
                <a:prstGeom prst="rect">
                  <a:avLst/>
                </a:prstGeom>
                <a:solidFill>
                  <a:srgbClr val="2E87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56" name="Rectangle 47">
                  <a:extLst>
                    <a:ext uri="{FF2B5EF4-FFF2-40B4-BE49-F238E27FC236}">
                      <a16:creationId xmlns:a16="http://schemas.microsoft.com/office/drawing/2014/main" id="{C39B4108-405A-6CB1-4902-7A31C16FED96}"/>
                    </a:ext>
                  </a:extLst>
                </p:cNvPr>
                <p:cNvSpPr>
                  <a:spLocks noChangeArrowheads="1"/>
                </p:cNvSpPr>
                <p:nvPr/>
              </p:nvSpPr>
              <p:spPr bwMode="auto">
                <a:xfrm>
                  <a:off x="15748000" y="6011863"/>
                  <a:ext cx="66675" cy="511175"/>
                </a:xfrm>
                <a:prstGeom prst="rect">
                  <a:avLst/>
                </a:prstGeom>
                <a:solidFill>
                  <a:srgbClr val="3449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57" name="Rectangle 48">
                  <a:extLst>
                    <a:ext uri="{FF2B5EF4-FFF2-40B4-BE49-F238E27FC236}">
                      <a16:creationId xmlns:a16="http://schemas.microsoft.com/office/drawing/2014/main" id="{3AD78F07-C868-4A1F-B0C2-B2ED2B0CB9B8}"/>
                    </a:ext>
                  </a:extLst>
                </p:cNvPr>
                <p:cNvSpPr>
                  <a:spLocks noChangeArrowheads="1"/>
                </p:cNvSpPr>
                <p:nvPr/>
              </p:nvSpPr>
              <p:spPr bwMode="auto">
                <a:xfrm>
                  <a:off x="15646400" y="6259513"/>
                  <a:ext cx="66675" cy="263525"/>
                </a:xfrm>
                <a:prstGeom prst="rect">
                  <a:avLst/>
                </a:prstGeom>
                <a:solidFill>
                  <a:srgbClr val="D645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58" name="Oval 49">
                  <a:extLst>
                    <a:ext uri="{FF2B5EF4-FFF2-40B4-BE49-F238E27FC236}">
                      <a16:creationId xmlns:a16="http://schemas.microsoft.com/office/drawing/2014/main" id="{580A89F3-00E4-5BDA-0D2C-871D45DC3F91}"/>
                    </a:ext>
                  </a:extLst>
                </p:cNvPr>
                <p:cNvSpPr>
                  <a:spLocks noChangeArrowheads="1"/>
                </p:cNvSpPr>
                <p:nvPr/>
              </p:nvSpPr>
              <p:spPr bwMode="auto">
                <a:xfrm>
                  <a:off x="15314613" y="6270625"/>
                  <a:ext cx="252413" cy="252413"/>
                </a:xfrm>
                <a:prstGeom prst="ellipse">
                  <a:avLst/>
                </a:prstGeom>
                <a:solidFill>
                  <a:srgbClr val="FFD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59" name="Freeform 50">
                  <a:extLst>
                    <a:ext uri="{FF2B5EF4-FFF2-40B4-BE49-F238E27FC236}">
                      <a16:creationId xmlns:a16="http://schemas.microsoft.com/office/drawing/2014/main" id="{A2FAD274-8665-3B7E-11C9-90B0CB009EA9}"/>
                    </a:ext>
                  </a:extLst>
                </p:cNvPr>
                <p:cNvSpPr>
                  <a:spLocks/>
                </p:cNvSpPr>
                <p:nvPr/>
              </p:nvSpPr>
              <p:spPr bwMode="auto">
                <a:xfrm>
                  <a:off x="15300325" y="5973763"/>
                  <a:ext cx="288925" cy="184150"/>
                </a:xfrm>
                <a:custGeom>
                  <a:avLst/>
                  <a:gdLst>
                    <a:gd name="T0" fmla="*/ 74 w 77"/>
                    <a:gd name="T1" fmla="*/ 0 h 49"/>
                    <a:gd name="T2" fmla="*/ 34 w 77"/>
                    <a:gd name="T3" fmla="*/ 40 h 49"/>
                    <a:gd name="T4" fmla="*/ 0 w 77"/>
                    <a:gd name="T5" fmla="*/ 20 h 49"/>
                    <a:gd name="T6" fmla="*/ 38 w 77"/>
                    <a:gd name="T7" fmla="*/ 49 h 49"/>
                    <a:gd name="T8" fmla="*/ 77 w 77"/>
                    <a:gd name="T9" fmla="*/ 10 h 49"/>
                    <a:gd name="T10" fmla="*/ 77 w 77"/>
                    <a:gd name="T11" fmla="*/ 6 h 49"/>
                    <a:gd name="T12" fmla="*/ 74 w 77"/>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7" h="49">
                      <a:moveTo>
                        <a:pt x="74" y="0"/>
                      </a:moveTo>
                      <a:cubicBezTo>
                        <a:pt x="74" y="22"/>
                        <a:pt x="56" y="40"/>
                        <a:pt x="34" y="40"/>
                      </a:cubicBezTo>
                      <a:cubicBezTo>
                        <a:pt x="20" y="40"/>
                        <a:pt x="7" y="32"/>
                        <a:pt x="0" y="20"/>
                      </a:cubicBezTo>
                      <a:cubicBezTo>
                        <a:pt x="4" y="36"/>
                        <a:pt x="20" y="49"/>
                        <a:pt x="38" y="49"/>
                      </a:cubicBezTo>
                      <a:cubicBezTo>
                        <a:pt x="60" y="49"/>
                        <a:pt x="77" y="31"/>
                        <a:pt x="77" y="10"/>
                      </a:cubicBezTo>
                      <a:cubicBezTo>
                        <a:pt x="77" y="6"/>
                        <a:pt x="77" y="6"/>
                        <a:pt x="77" y="6"/>
                      </a:cubicBezTo>
                      <a:cubicBezTo>
                        <a:pt x="77" y="3"/>
                        <a:pt x="76" y="1"/>
                        <a:pt x="74" y="0"/>
                      </a:cubicBezTo>
                      <a:close/>
                    </a:path>
                  </a:pathLst>
                </a:custGeom>
                <a:solidFill>
                  <a:srgbClr val="448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60" name="Freeform 51">
                  <a:extLst>
                    <a:ext uri="{FF2B5EF4-FFF2-40B4-BE49-F238E27FC236}">
                      <a16:creationId xmlns:a16="http://schemas.microsoft.com/office/drawing/2014/main" id="{CDDC3AB7-059E-12C9-16A1-61ED196D5190}"/>
                    </a:ext>
                  </a:extLst>
                </p:cNvPr>
                <p:cNvSpPr>
                  <a:spLocks/>
                </p:cNvSpPr>
                <p:nvPr/>
              </p:nvSpPr>
              <p:spPr bwMode="auto">
                <a:xfrm>
                  <a:off x="15236825" y="6053138"/>
                  <a:ext cx="285750" cy="184150"/>
                </a:xfrm>
                <a:custGeom>
                  <a:avLst/>
                  <a:gdLst>
                    <a:gd name="T0" fmla="*/ 58 w 76"/>
                    <a:gd name="T1" fmla="*/ 28 h 49"/>
                    <a:gd name="T2" fmla="*/ 60 w 76"/>
                    <a:gd name="T3" fmla="*/ 26 h 49"/>
                    <a:gd name="T4" fmla="*/ 70 w 76"/>
                    <a:gd name="T5" fmla="*/ 4 h 49"/>
                    <a:gd name="T6" fmla="*/ 63 w 76"/>
                    <a:gd name="T7" fmla="*/ 4 h 49"/>
                    <a:gd name="T8" fmla="*/ 56 w 76"/>
                    <a:gd name="T9" fmla="*/ 22 h 49"/>
                    <a:gd name="T10" fmla="*/ 53 w 76"/>
                    <a:gd name="T11" fmla="*/ 25 h 49"/>
                    <a:gd name="T12" fmla="*/ 47 w 76"/>
                    <a:gd name="T13" fmla="*/ 19 h 49"/>
                    <a:gd name="T14" fmla="*/ 42 w 76"/>
                    <a:gd name="T15" fmla="*/ 1 h 49"/>
                    <a:gd name="T16" fmla="*/ 36 w 76"/>
                    <a:gd name="T17" fmla="*/ 0 h 49"/>
                    <a:gd name="T18" fmla="*/ 43 w 76"/>
                    <a:gd name="T19" fmla="*/ 24 h 49"/>
                    <a:gd name="T20" fmla="*/ 47 w 76"/>
                    <a:gd name="T21" fmla="*/ 28 h 49"/>
                    <a:gd name="T22" fmla="*/ 5 w 76"/>
                    <a:gd name="T23" fmla="*/ 26 h 49"/>
                    <a:gd name="T24" fmla="*/ 0 w 76"/>
                    <a:gd name="T25" fmla="*/ 30 h 49"/>
                    <a:gd name="T26" fmla="*/ 53 w 76"/>
                    <a:gd name="T27" fmla="*/ 32 h 49"/>
                    <a:gd name="T28" fmla="*/ 75 w 76"/>
                    <a:gd name="T29" fmla="*/ 49 h 49"/>
                    <a:gd name="T30" fmla="*/ 76 w 76"/>
                    <a:gd name="T31" fmla="*/ 43 h 49"/>
                    <a:gd name="T32" fmla="*/ 58 w 76"/>
                    <a:gd name="T33" fmla="*/ 2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49">
                      <a:moveTo>
                        <a:pt x="58" y="28"/>
                      </a:moveTo>
                      <a:cubicBezTo>
                        <a:pt x="60" y="26"/>
                        <a:pt x="60" y="26"/>
                        <a:pt x="60" y="26"/>
                      </a:cubicBezTo>
                      <a:cubicBezTo>
                        <a:pt x="66" y="20"/>
                        <a:pt x="70" y="12"/>
                        <a:pt x="70" y="4"/>
                      </a:cubicBezTo>
                      <a:cubicBezTo>
                        <a:pt x="63" y="4"/>
                        <a:pt x="63" y="4"/>
                        <a:pt x="63" y="4"/>
                      </a:cubicBezTo>
                      <a:cubicBezTo>
                        <a:pt x="63" y="11"/>
                        <a:pt x="61" y="17"/>
                        <a:pt x="56" y="22"/>
                      </a:cubicBezTo>
                      <a:cubicBezTo>
                        <a:pt x="53" y="25"/>
                        <a:pt x="53" y="25"/>
                        <a:pt x="53" y="25"/>
                      </a:cubicBezTo>
                      <a:cubicBezTo>
                        <a:pt x="47" y="19"/>
                        <a:pt x="47" y="19"/>
                        <a:pt x="47" y="19"/>
                      </a:cubicBezTo>
                      <a:cubicBezTo>
                        <a:pt x="43" y="15"/>
                        <a:pt x="41" y="8"/>
                        <a:pt x="42" y="1"/>
                      </a:cubicBezTo>
                      <a:cubicBezTo>
                        <a:pt x="36" y="0"/>
                        <a:pt x="36" y="0"/>
                        <a:pt x="36" y="0"/>
                      </a:cubicBezTo>
                      <a:cubicBezTo>
                        <a:pt x="34" y="8"/>
                        <a:pt x="37" y="18"/>
                        <a:pt x="43" y="24"/>
                      </a:cubicBezTo>
                      <a:cubicBezTo>
                        <a:pt x="47" y="28"/>
                        <a:pt x="47" y="28"/>
                        <a:pt x="47" y="28"/>
                      </a:cubicBezTo>
                      <a:cubicBezTo>
                        <a:pt x="34" y="32"/>
                        <a:pt x="13" y="37"/>
                        <a:pt x="5" y="26"/>
                      </a:cubicBezTo>
                      <a:cubicBezTo>
                        <a:pt x="0" y="30"/>
                        <a:pt x="0" y="30"/>
                        <a:pt x="0" y="30"/>
                      </a:cubicBezTo>
                      <a:cubicBezTo>
                        <a:pt x="12" y="47"/>
                        <a:pt x="44" y="35"/>
                        <a:pt x="53" y="32"/>
                      </a:cubicBezTo>
                      <a:cubicBezTo>
                        <a:pt x="56" y="36"/>
                        <a:pt x="65" y="46"/>
                        <a:pt x="75" y="49"/>
                      </a:cubicBezTo>
                      <a:cubicBezTo>
                        <a:pt x="76" y="43"/>
                        <a:pt x="76" y="43"/>
                        <a:pt x="76" y="43"/>
                      </a:cubicBezTo>
                      <a:cubicBezTo>
                        <a:pt x="68" y="41"/>
                        <a:pt x="61" y="32"/>
                        <a:pt x="58" y="28"/>
                      </a:cubicBezTo>
                      <a:close/>
                    </a:path>
                  </a:pathLst>
                </a:custGeom>
                <a:solidFill>
                  <a:srgbClr val="448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61" name="Freeform 52">
                  <a:extLst>
                    <a:ext uri="{FF2B5EF4-FFF2-40B4-BE49-F238E27FC236}">
                      <a16:creationId xmlns:a16="http://schemas.microsoft.com/office/drawing/2014/main" id="{B66A9E0C-820C-668E-2DC9-19B4F24FC708}"/>
                    </a:ext>
                  </a:extLst>
                </p:cNvPr>
                <p:cNvSpPr>
                  <a:spLocks/>
                </p:cNvSpPr>
                <p:nvPr/>
              </p:nvSpPr>
              <p:spPr bwMode="auto">
                <a:xfrm>
                  <a:off x="15382875" y="6270625"/>
                  <a:ext cx="115888" cy="252413"/>
                </a:xfrm>
                <a:custGeom>
                  <a:avLst/>
                  <a:gdLst>
                    <a:gd name="T0" fmla="*/ 18 w 31"/>
                    <a:gd name="T1" fmla="*/ 9 h 67"/>
                    <a:gd name="T2" fmla="*/ 18 w 31"/>
                    <a:gd name="T3" fmla="*/ 0 h 67"/>
                    <a:gd name="T4" fmla="*/ 12 w 31"/>
                    <a:gd name="T5" fmla="*/ 0 h 67"/>
                    <a:gd name="T6" fmla="*/ 12 w 31"/>
                    <a:gd name="T7" fmla="*/ 9 h 67"/>
                    <a:gd name="T8" fmla="*/ 0 w 31"/>
                    <a:gd name="T9" fmla="*/ 23 h 67"/>
                    <a:gd name="T10" fmla="*/ 14 w 31"/>
                    <a:gd name="T11" fmla="*/ 37 h 67"/>
                    <a:gd name="T12" fmla="*/ 17 w 31"/>
                    <a:gd name="T13" fmla="*/ 37 h 67"/>
                    <a:gd name="T14" fmla="*/ 24 w 31"/>
                    <a:gd name="T15" fmla="*/ 44 h 67"/>
                    <a:gd name="T16" fmla="*/ 17 w 31"/>
                    <a:gd name="T17" fmla="*/ 52 h 67"/>
                    <a:gd name="T18" fmla="*/ 14 w 31"/>
                    <a:gd name="T19" fmla="*/ 52 h 67"/>
                    <a:gd name="T20" fmla="*/ 6 w 31"/>
                    <a:gd name="T21" fmla="*/ 44 h 67"/>
                    <a:gd name="T22" fmla="*/ 6 w 31"/>
                    <a:gd name="T23" fmla="*/ 43 h 67"/>
                    <a:gd name="T24" fmla="*/ 0 w 31"/>
                    <a:gd name="T25" fmla="*/ 43 h 67"/>
                    <a:gd name="T26" fmla="*/ 0 w 31"/>
                    <a:gd name="T27" fmla="*/ 44 h 67"/>
                    <a:gd name="T28" fmla="*/ 12 w 31"/>
                    <a:gd name="T29" fmla="*/ 58 h 67"/>
                    <a:gd name="T30" fmla="*/ 12 w 31"/>
                    <a:gd name="T31" fmla="*/ 67 h 67"/>
                    <a:gd name="T32" fmla="*/ 18 w 31"/>
                    <a:gd name="T33" fmla="*/ 67 h 67"/>
                    <a:gd name="T34" fmla="*/ 18 w 31"/>
                    <a:gd name="T35" fmla="*/ 58 h 67"/>
                    <a:gd name="T36" fmla="*/ 31 w 31"/>
                    <a:gd name="T37" fmla="*/ 44 h 67"/>
                    <a:gd name="T38" fmla="*/ 17 w 31"/>
                    <a:gd name="T39" fmla="*/ 30 h 67"/>
                    <a:gd name="T40" fmla="*/ 14 w 31"/>
                    <a:gd name="T41" fmla="*/ 30 h 67"/>
                    <a:gd name="T42" fmla="*/ 6 w 31"/>
                    <a:gd name="T43" fmla="*/ 23 h 67"/>
                    <a:gd name="T44" fmla="*/ 14 w 31"/>
                    <a:gd name="T45" fmla="*/ 15 h 67"/>
                    <a:gd name="T46" fmla="*/ 17 w 31"/>
                    <a:gd name="T47" fmla="*/ 15 h 67"/>
                    <a:gd name="T48" fmla="*/ 24 w 31"/>
                    <a:gd name="T49" fmla="*/ 23 h 67"/>
                    <a:gd name="T50" fmla="*/ 24 w 31"/>
                    <a:gd name="T51" fmla="*/ 24 h 67"/>
                    <a:gd name="T52" fmla="*/ 31 w 31"/>
                    <a:gd name="T53" fmla="*/ 24 h 67"/>
                    <a:gd name="T54" fmla="*/ 31 w 31"/>
                    <a:gd name="T55" fmla="*/ 23 h 67"/>
                    <a:gd name="T56" fmla="*/ 18 w 31"/>
                    <a:gd name="T57" fmla="*/ 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 h="67">
                      <a:moveTo>
                        <a:pt x="18" y="9"/>
                      </a:moveTo>
                      <a:cubicBezTo>
                        <a:pt x="18" y="0"/>
                        <a:pt x="18" y="0"/>
                        <a:pt x="18" y="0"/>
                      </a:cubicBezTo>
                      <a:cubicBezTo>
                        <a:pt x="12" y="0"/>
                        <a:pt x="12" y="0"/>
                        <a:pt x="12" y="0"/>
                      </a:cubicBezTo>
                      <a:cubicBezTo>
                        <a:pt x="12" y="9"/>
                        <a:pt x="12" y="9"/>
                        <a:pt x="12" y="9"/>
                      </a:cubicBezTo>
                      <a:cubicBezTo>
                        <a:pt x="6" y="10"/>
                        <a:pt x="0" y="16"/>
                        <a:pt x="0" y="23"/>
                      </a:cubicBezTo>
                      <a:cubicBezTo>
                        <a:pt x="0" y="30"/>
                        <a:pt x="6" y="37"/>
                        <a:pt x="14" y="37"/>
                      </a:cubicBezTo>
                      <a:cubicBezTo>
                        <a:pt x="17" y="37"/>
                        <a:pt x="17" y="37"/>
                        <a:pt x="17" y="37"/>
                      </a:cubicBezTo>
                      <a:cubicBezTo>
                        <a:pt x="21" y="37"/>
                        <a:pt x="24" y="40"/>
                        <a:pt x="24" y="44"/>
                      </a:cubicBezTo>
                      <a:cubicBezTo>
                        <a:pt x="24" y="48"/>
                        <a:pt x="21" y="52"/>
                        <a:pt x="17" y="52"/>
                      </a:cubicBezTo>
                      <a:cubicBezTo>
                        <a:pt x="14" y="52"/>
                        <a:pt x="14" y="52"/>
                        <a:pt x="14" y="52"/>
                      </a:cubicBezTo>
                      <a:cubicBezTo>
                        <a:pt x="10" y="52"/>
                        <a:pt x="6" y="48"/>
                        <a:pt x="6" y="44"/>
                      </a:cubicBezTo>
                      <a:cubicBezTo>
                        <a:pt x="6" y="43"/>
                        <a:pt x="6" y="43"/>
                        <a:pt x="6" y="43"/>
                      </a:cubicBezTo>
                      <a:cubicBezTo>
                        <a:pt x="0" y="43"/>
                        <a:pt x="0" y="43"/>
                        <a:pt x="0" y="43"/>
                      </a:cubicBezTo>
                      <a:cubicBezTo>
                        <a:pt x="0" y="44"/>
                        <a:pt x="0" y="44"/>
                        <a:pt x="0" y="44"/>
                      </a:cubicBezTo>
                      <a:cubicBezTo>
                        <a:pt x="0" y="51"/>
                        <a:pt x="6" y="57"/>
                        <a:pt x="12" y="58"/>
                      </a:cubicBezTo>
                      <a:cubicBezTo>
                        <a:pt x="12" y="67"/>
                        <a:pt x="12" y="67"/>
                        <a:pt x="12" y="67"/>
                      </a:cubicBezTo>
                      <a:cubicBezTo>
                        <a:pt x="18" y="67"/>
                        <a:pt x="18" y="67"/>
                        <a:pt x="18" y="67"/>
                      </a:cubicBezTo>
                      <a:cubicBezTo>
                        <a:pt x="18" y="58"/>
                        <a:pt x="18" y="58"/>
                        <a:pt x="18" y="58"/>
                      </a:cubicBezTo>
                      <a:cubicBezTo>
                        <a:pt x="25" y="57"/>
                        <a:pt x="31" y="51"/>
                        <a:pt x="31" y="44"/>
                      </a:cubicBezTo>
                      <a:cubicBezTo>
                        <a:pt x="31" y="37"/>
                        <a:pt x="24" y="30"/>
                        <a:pt x="17" y="30"/>
                      </a:cubicBezTo>
                      <a:cubicBezTo>
                        <a:pt x="14" y="30"/>
                        <a:pt x="14" y="30"/>
                        <a:pt x="14" y="30"/>
                      </a:cubicBezTo>
                      <a:cubicBezTo>
                        <a:pt x="10" y="30"/>
                        <a:pt x="6" y="27"/>
                        <a:pt x="6" y="23"/>
                      </a:cubicBezTo>
                      <a:cubicBezTo>
                        <a:pt x="6" y="19"/>
                        <a:pt x="10" y="15"/>
                        <a:pt x="14" y="15"/>
                      </a:cubicBezTo>
                      <a:cubicBezTo>
                        <a:pt x="17" y="15"/>
                        <a:pt x="17" y="15"/>
                        <a:pt x="17" y="15"/>
                      </a:cubicBezTo>
                      <a:cubicBezTo>
                        <a:pt x="21" y="15"/>
                        <a:pt x="24" y="19"/>
                        <a:pt x="24" y="23"/>
                      </a:cubicBezTo>
                      <a:cubicBezTo>
                        <a:pt x="24" y="24"/>
                        <a:pt x="24" y="24"/>
                        <a:pt x="24" y="24"/>
                      </a:cubicBezTo>
                      <a:cubicBezTo>
                        <a:pt x="31" y="24"/>
                        <a:pt x="31" y="24"/>
                        <a:pt x="31" y="24"/>
                      </a:cubicBezTo>
                      <a:cubicBezTo>
                        <a:pt x="31" y="23"/>
                        <a:pt x="31" y="23"/>
                        <a:pt x="31" y="23"/>
                      </a:cubicBezTo>
                      <a:cubicBezTo>
                        <a:pt x="31" y="16"/>
                        <a:pt x="25" y="10"/>
                        <a:pt x="1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grpSp>
          <p:grpSp>
            <p:nvGrpSpPr>
              <p:cNvPr id="30" name="Group 29">
                <a:extLst>
                  <a:ext uri="{FF2B5EF4-FFF2-40B4-BE49-F238E27FC236}">
                    <a16:creationId xmlns:a16="http://schemas.microsoft.com/office/drawing/2014/main" id="{A367061D-33A6-E7FF-E844-D7E1FC4F05F9}"/>
                  </a:ext>
                </a:extLst>
              </p:cNvPr>
              <p:cNvGrpSpPr/>
              <p:nvPr/>
            </p:nvGrpSpPr>
            <p:grpSpPr>
              <a:xfrm>
                <a:off x="5926981" y="2471551"/>
                <a:ext cx="563038" cy="563038"/>
                <a:chOff x="20312063" y="1022350"/>
                <a:chExt cx="935038" cy="935038"/>
              </a:xfrm>
              <a:effectLst>
                <a:reflection blurRad="25400" stA="24000" endPos="70000" dist="50800" dir="5400000" sy="-100000" algn="bl" rotWithShape="0"/>
              </a:effectLst>
            </p:grpSpPr>
            <p:sp>
              <p:nvSpPr>
                <p:cNvPr id="36" name="Freeform 116">
                  <a:extLst>
                    <a:ext uri="{FF2B5EF4-FFF2-40B4-BE49-F238E27FC236}">
                      <a16:creationId xmlns:a16="http://schemas.microsoft.com/office/drawing/2014/main" id="{55940ABD-04FB-B8A8-B9FC-EEFE95E148D7}"/>
                    </a:ext>
                  </a:extLst>
                </p:cNvPr>
                <p:cNvSpPr>
                  <a:spLocks/>
                </p:cNvSpPr>
                <p:nvPr/>
              </p:nvSpPr>
              <p:spPr bwMode="auto">
                <a:xfrm>
                  <a:off x="21029613" y="1765300"/>
                  <a:ext cx="123825" cy="142875"/>
                </a:xfrm>
                <a:custGeom>
                  <a:avLst/>
                  <a:gdLst>
                    <a:gd name="T0" fmla="*/ 0 w 33"/>
                    <a:gd name="T1" fmla="*/ 12 h 38"/>
                    <a:gd name="T2" fmla="*/ 12 w 33"/>
                    <a:gd name="T3" fmla="*/ 38 h 38"/>
                    <a:gd name="T4" fmla="*/ 33 w 33"/>
                    <a:gd name="T5" fmla="*/ 38 h 38"/>
                    <a:gd name="T6" fmla="*/ 14 w 33"/>
                    <a:gd name="T7" fmla="*/ 0 h 38"/>
                    <a:gd name="T8" fmla="*/ 0 w 33"/>
                    <a:gd name="T9" fmla="*/ 12 h 38"/>
                  </a:gdLst>
                  <a:ahLst/>
                  <a:cxnLst>
                    <a:cxn ang="0">
                      <a:pos x="T0" y="T1"/>
                    </a:cxn>
                    <a:cxn ang="0">
                      <a:pos x="T2" y="T3"/>
                    </a:cxn>
                    <a:cxn ang="0">
                      <a:pos x="T4" y="T5"/>
                    </a:cxn>
                    <a:cxn ang="0">
                      <a:pos x="T6" y="T7"/>
                    </a:cxn>
                    <a:cxn ang="0">
                      <a:pos x="T8" y="T9"/>
                    </a:cxn>
                  </a:cxnLst>
                  <a:rect l="0" t="0" r="r" b="b"/>
                  <a:pathLst>
                    <a:path w="33" h="38">
                      <a:moveTo>
                        <a:pt x="0" y="12"/>
                      </a:moveTo>
                      <a:cubicBezTo>
                        <a:pt x="12" y="38"/>
                        <a:pt x="12" y="38"/>
                        <a:pt x="12" y="38"/>
                      </a:cubicBezTo>
                      <a:cubicBezTo>
                        <a:pt x="33" y="38"/>
                        <a:pt x="33" y="38"/>
                        <a:pt x="33" y="38"/>
                      </a:cubicBezTo>
                      <a:cubicBezTo>
                        <a:pt x="14" y="0"/>
                        <a:pt x="14" y="0"/>
                        <a:pt x="14" y="0"/>
                      </a:cubicBezTo>
                      <a:cubicBezTo>
                        <a:pt x="10" y="4"/>
                        <a:pt x="5" y="8"/>
                        <a:pt x="0" y="12"/>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37" name="Freeform 117">
                  <a:extLst>
                    <a:ext uri="{FF2B5EF4-FFF2-40B4-BE49-F238E27FC236}">
                      <a16:creationId xmlns:a16="http://schemas.microsoft.com/office/drawing/2014/main" id="{269FA348-67C2-1FA1-2C85-B0C4290E675C}"/>
                    </a:ext>
                  </a:extLst>
                </p:cNvPr>
                <p:cNvSpPr>
                  <a:spLocks/>
                </p:cNvSpPr>
                <p:nvPr/>
              </p:nvSpPr>
              <p:spPr bwMode="auto">
                <a:xfrm>
                  <a:off x="20361275" y="1765300"/>
                  <a:ext cx="120650" cy="142875"/>
                </a:xfrm>
                <a:custGeom>
                  <a:avLst/>
                  <a:gdLst>
                    <a:gd name="T0" fmla="*/ 19 w 32"/>
                    <a:gd name="T1" fmla="*/ 0 h 38"/>
                    <a:gd name="T2" fmla="*/ 0 w 32"/>
                    <a:gd name="T3" fmla="*/ 38 h 38"/>
                    <a:gd name="T4" fmla="*/ 20 w 32"/>
                    <a:gd name="T5" fmla="*/ 38 h 38"/>
                    <a:gd name="T6" fmla="*/ 32 w 32"/>
                    <a:gd name="T7" fmla="*/ 12 h 38"/>
                    <a:gd name="T8" fmla="*/ 19 w 32"/>
                    <a:gd name="T9" fmla="*/ 0 h 38"/>
                  </a:gdLst>
                  <a:ahLst/>
                  <a:cxnLst>
                    <a:cxn ang="0">
                      <a:pos x="T0" y="T1"/>
                    </a:cxn>
                    <a:cxn ang="0">
                      <a:pos x="T2" y="T3"/>
                    </a:cxn>
                    <a:cxn ang="0">
                      <a:pos x="T4" y="T5"/>
                    </a:cxn>
                    <a:cxn ang="0">
                      <a:pos x="T6" y="T7"/>
                    </a:cxn>
                    <a:cxn ang="0">
                      <a:pos x="T8" y="T9"/>
                    </a:cxn>
                  </a:cxnLst>
                  <a:rect l="0" t="0" r="r" b="b"/>
                  <a:pathLst>
                    <a:path w="32" h="38">
                      <a:moveTo>
                        <a:pt x="19" y="0"/>
                      </a:moveTo>
                      <a:cubicBezTo>
                        <a:pt x="0" y="38"/>
                        <a:pt x="0" y="38"/>
                        <a:pt x="0" y="38"/>
                      </a:cubicBezTo>
                      <a:cubicBezTo>
                        <a:pt x="20" y="38"/>
                        <a:pt x="20" y="38"/>
                        <a:pt x="20" y="38"/>
                      </a:cubicBezTo>
                      <a:cubicBezTo>
                        <a:pt x="32" y="12"/>
                        <a:pt x="32" y="12"/>
                        <a:pt x="32" y="12"/>
                      </a:cubicBezTo>
                      <a:cubicBezTo>
                        <a:pt x="28" y="8"/>
                        <a:pt x="23" y="4"/>
                        <a:pt x="19" y="0"/>
                      </a:cubicBez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38" name="Oval 118">
                  <a:extLst>
                    <a:ext uri="{FF2B5EF4-FFF2-40B4-BE49-F238E27FC236}">
                      <a16:creationId xmlns:a16="http://schemas.microsoft.com/office/drawing/2014/main" id="{B102FF04-75C1-A4FE-5A93-2300EBF78B25}"/>
                    </a:ext>
                  </a:extLst>
                </p:cNvPr>
                <p:cNvSpPr>
                  <a:spLocks noChangeArrowheads="1"/>
                </p:cNvSpPr>
                <p:nvPr/>
              </p:nvSpPr>
              <p:spPr bwMode="auto">
                <a:xfrm>
                  <a:off x="20312063" y="1022350"/>
                  <a:ext cx="887413" cy="885825"/>
                </a:xfrm>
                <a:prstGeom prst="ellipse">
                  <a:avLst/>
                </a:prstGeom>
                <a:solidFill>
                  <a:srgbClr val="4398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39" name="Oval 119">
                  <a:extLst>
                    <a:ext uri="{FF2B5EF4-FFF2-40B4-BE49-F238E27FC236}">
                      <a16:creationId xmlns:a16="http://schemas.microsoft.com/office/drawing/2014/main" id="{6D50F5F1-3CF5-9DDF-7833-1BBC73FFC580}"/>
                    </a:ext>
                  </a:extLst>
                </p:cNvPr>
                <p:cNvSpPr>
                  <a:spLocks noChangeArrowheads="1"/>
                </p:cNvSpPr>
                <p:nvPr/>
              </p:nvSpPr>
              <p:spPr bwMode="auto">
                <a:xfrm>
                  <a:off x="20405725" y="1112838"/>
                  <a:ext cx="703263" cy="701675"/>
                </a:xfrm>
                <a:prstGeom prst="ellipse">
                  <a:avLst/>
                </a:pr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40" name="Oval 120">
                  <a:extLst>
                    <a:ext uri="{FF2B5EF4-FFF2-40B4-BE49-F238E27FC236}">
                      <a16:creationId xmlns:a16="http://schemas.microsoft.com/office/drawing/2014/main" id="{2CF6F8D2-972B-592E-99C2-8F3C6528CB9F}"/>
                    </a:ext>
                  </a:extLst>
                </p:cNvPr>
                <p:cNvSpPr>
                  <a:spLocks noChangeArrowheads="1"/>
                </p:cNvSpPr>
                <p:nvPr/>
              </p:nvSpPr>
              <p:spPr bwMode="auto">
                <a:xfrm>
                  <a:off x="20496213" y="1206500"/>
                  <a:ext cx="519113" cy="517525"/>
                </a:xfrm>
                <a:prstGeom prst="ellipse">
                  <a:avLst/>
                </a:prstGeom>
                <a:solidFill>
                  <a:srgbClr val="4398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41" name="Oval 121">
                  <a:extLst>
                    <a:ext uri="{FF2B5EF4-FFF2-40B4-BE49-F238E27FC236}">
                      <a16:creationId xmlns:a16="http://schemas.microsoft.com/office/drawing/2014/main" id="{A6BD4684-7AB3-F728-8209-F87096526428}"/>
                    </a:ext>
                  </a:extLst>
                </p:cNvPr>
                <p:cNvSpPr>
                  <a:spLocks noChangeArrowheads="1"/>
                </p:cNvSpPr>
                <p:nvPr/>
              </p:nvSpPr>
              <p:spPr bwMode="auto">
                <a:xfrm>
                  <a:off x="20589875" y="1296988"/>
                  <a:ext cx="334963" cy="333375"/>
                </a:xfrm>
                <a:prstGeom prst="ellipse">
                  <a:avLst/>
                </a:pr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42" name="Oval 122">
                  <a:extLst>
                    <a:ext uri="{FF2B5EF4-FFF2-40B4-BE49-F238E27FC236}">
                      <a16:creationId xmlns:a16="http://schemas.microsoft.com/office/drawing/2014/main" id="{99423EA0-7D61-F6CF-7C22-47C49B3AAC2D}"/>
                    </a:ext>
                  </a:extLst>
                </p:cNvPr>
                <p:cNvSpPr>
                  <a:spLocks noChangeArrowheads="1"/>
                </p:cNvSpPr>
                <p:nvPr/>
              </p:nvSpPr>
              <p:spPr bwMode="auto">
                <a:xfrm>
                  <a:off x="20680363" y="1385888"/>
                  <a:ext cx="150813" cy="153988"/>
                </a:xfrm>
                <a:prstGeom prst="ellipse">
                  <a:avLst/>
                </a:prstGeom>
                <a:solidFill>
                  <a:srgbClr val="DE4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43" name="Freeform 123">
                  <a:extLst>
                    <a:ext uri="{FF2B5EF4-FFF2-40B4-BE49-F238E27FC236}">
                      <a16:creationId xmlns:a16="http://schemas.microsoft.com/office/drawing/2014/main" id="{76BB8058-2B9A-6741-535A-D8A75A0FB2B1}"/>
                    </a:ext>
                  </a:extLst>
                </p:cNvPr>
                <p:cNvSpPr>
                  <a:spLocks/>
                </p:cNvSpPr>
                <p:nvPr/>
              </p:nvSpPr>
              <p:spPr bwMode="auto">
                <a:xfrm>
                  <a:off x="20416838" y="1765300"/>
                  <a:ext cx="68263" cy="76200"/>
                </a:xfrm>
                <a:custGeom>
                  <a:avLst/>
                  <a:gdLst>
                    <a:gd name="T0" fmla="*/ 4 w 18"/>
                    <a:gd name="T1" fmla="*/ 0 h 20"/>
                    <a:gd name="T2" fmla="*/ 0 w 18"/>
                    <a:gd name="T3" fmla="*/ 8 h 20"/>
                    <a:gd name="T4" fmla="*/ 14 w 18"/>
                    <a:gd name="T5" fmla="*/ 20 h 20"/>
                    <a:gd name="T6" fmla="*/ 18 w 18"/>
                    <a:gd name="T7" fmla="*/ 12 h 20"/>
                    <a:gd name="T8" fmla="*/ 4 w 18"/>
                    <a:gd name="T9" fmla="*/ 0 h 20"/>
                  </a:gdLst>
                  <a:ahLst/>
                  <a:cxnLst>
                    <a:cxn ang="0">
                      <a:pos x="T0" y="T1"/>
                    </a:cxn>
                    <a:cxn ang="0">
                      <a:pos x="T2" y="T3"/>
                    </a:cxn>
                    <a:cxn ang="0">
                      <a:pos x="T4" y="T5"/>
                    </a:cxn>
                    <a:cxn ang="0">
                      <a:pos x="T6" y="T7"/>
                    </a:cxn>
                    <a:cxn ang="0">
                      <a:pos x="T8" y="T9"/>
                    </a:cxn>
                  </a:cxnLst>
                  <a:rect l="0" t="0" r="r" b="b"/>
                  <a:pathLst>
                    <a:path w="18" h="20">
                      <a:moveTo>
                        <a:pt x="4" y="0"/>
                      </a:moveTo>
                      <a:cubicBezTo>
                        <a:pt x="0" y="8"/>
                        <a:pt x="0" y="8"/>
                        <a:pt x="0" y="8"/>
                      </a:cubicBezTo>
                      <a:cubicBezTo>
                        <a:pt x="4" y="12"/>
                        <a:pt x="9" y="16"/>
                        <a:pt x="14" y="20"/>
                      </a:cubicBezTo>
                      <a:cubicBezTo>
                        <a:pt x="18" y="12"/>
                        <a:pt x="18" y="12"/>
                        <a:pt x="18" y="12"/>
                      </a:cubicBezTo>
                      <a:cubicBezTo>
                        <a:pt x="13" y="8"/>
                        <a:pt x="8" y="4"/>
                        <a:pt x="4" y="0"/>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44" name="Freeform 124">
                  <a:extLst>
                    <a:ext uri="{FF2B5EF4-FFF2-40B4-BE49-F238E27FC236}">
                      <a16:creationId xmlns:a16="http://schemas.microsoft.com/office/drawing/2014/main" id="{8065B463-38F7-F67E-54F6-642E2A758B88}"/>
                    </a:ext>
                  </a:extLst>
                </p:cNvPr>
                <p:cNvSpPr>
                  <a:spLocks/>
                </p:cNvSpPr>
                <p:nvPr/>
              </p:nvSpPr>
              <p:spPr bwMode="auto">
                <a:xfrm>
                  <a:off x="21029613" y="1765300"/>
                  <a:ext cx="68263" cy="76200"/>
                </a:xfrm>
                <a:custGeom>
                  <a:avLst/>
                  <a:gdLst>
                    <a:gd name="T0" fmla="*/ 14 w 18"/>
                    <a:gd name="T1" fmla="*/ 0 h 20"/>
                    <a:gd name="T2" fmla="*/ 18 w 18"/>
                    <a:gd name="T3" fmla="*/ 8 h 20"/>
                    <a:gd name="T4" fmla="*/ 4 w 18"/>
                    <a:gd name="T5" fmla="*/ 20 h 20"/>
                    <a:gd name="T6" fmla="*/ 0 w 18"/>
                    <a:gd name="T7" fmla="*/ 12 h 20"/>
                    <a:gd name="T8" fmla="*/ 14 w 18"/>
                    <a:gd name="T9" fmla="*/ 0 h 20"/>
                  </a:gdLst>
                  <a:ahLst/>
                  <a:cxnLst>
                    <a:cxn ang="0">
                      <a:pos x="T0" y="T1"/>
                    </a:cxn>
                    <a:cxn ang="0">
                      <a:pos x="T2" y="T3"/>
                    </a:cxn>
                    <a:cxn ang="0">
                      <a:pos x="T4" y="T5"/>
                    </a:cxn>
                    <a:cxn ang="0">
                      <a:pos x="T6" y="T7"/>
                    </a:cxn>
                    <a:cxn ang="0">
                      <a:pos x="T8" y="T9"/>
                    </a:cxn>
                  </a:cxnLst>
                  <a:rect l="0" t="0" r="r" b="b"/>
                  <a:pathLst>
                    <a:path w="18" h="20">
                      <a:moveTo>
                        <a:pt x="14" y="0"/>
                      </a:moveTo>
                      <a:cubicBezTo>
                        <a:pt x="18" y="8"/>
                        <a:pt x="18" y="8"/>
                        <a:pt x="18" y="8"/>
                      </a:cubicBezTo>
                      <a:cubicBezTo>
                        <a:pt x="13" y="12"/>
                        <a:pt x="9" y="16"/>
                        <a:pt x="4" y="20"/>
                      </a:cubicBezTo>
                      <a:cubicBezTo>
                        <a:pt x="0" y="12"/>
                        <a:pt x="0" y="12"/>
                        <a:pt x="0" y="12"/>
                      </a:cubicBezTo>
                      <a:cubicBezTo>
                        <a:pt x="5" y="8"/>
                        <a:pt x="10" y="4"/>
                        <a:pt x="14" y="0"/>
                      </a:cubicBez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45" name="Freeform 125">
                  <a:extLst>
                    <a:ext uri="{FF2B5EF4-FFF2-40B4-BE49-F238E27FC236}">
                      <a16:creationId xmlns:a16="http://schemas.microsoft.com/office/drawing/2014/main" id="{9B5F163C-1776-1F56-C04C-7CB9BEC84768}"/>
                    </a:ext>
                  </a:extLst>
                </p:cNvPr>
                <p:cNvSpPr>
                  <a:spLocks noEditPoints="1"/>
                </p:cNvSpPr>
                <p:nvPr/>
              </p:nvSpPr>
              <p:spPr bwMode="auto">
                <a:xfrm>
                  <a:off x="20589875" y="1296988"/>
                  <a:ext cx="331788" cy="333375"/>
                </a:xfrm>
                <a:custGeom>
                  <a:avLst/>
                  <a:gdLst>
                    <a:gd name="T0" fmla="*/ 44 w 88"/>
                    <a:gd name="T1" fmla="*/ 0 h 89"/>
                    <a:gd name="T2" fmla="*/ 0 w 88"/>
                    <a:gd name="T3" fmla="*/ 45 h 89"/>
                    <a:gd name="T4" fmla="*/ 36 w 88"/>
                    <a:gd name="T5" fmla="*/ 89 h 89"/>
                    <a:gd name="T6" fmla="*/ 88 w 88"/>
                    <a:gd name="T7" fmla="*/ 36 h 89"/>
                    <a:gd name="T8" fmla="*/ 44 w 88"/>
                    <a:gd name="T9" fmla="*/ 0 h 89"/>
                    <a:gd name="T10" fmla="*/ 44 w 88"/>
                    <a:gd name="T11" fmla="*/ 65 h 89"/>
                    <a:gd name="T12" fmla="*/ 24 w 88"/>
                    <a:gd name="T13" fmla="*/ 45 h 89"/>
                    <a:gd name="T14" fmla="*/ 44 w 88"/>
                    <a:gd name="T15" fmla="*/ 24 h 89"/>
                    <a:gd name="T16" fmla="*/ 64 w 88"/>
                    <a:gd name="T17" fmla="*/ 45 h 89"/>
                    <a:gd name="T18" fmla="*/ 44 w 88"/>
                    <a:gd name="T19" fmla="*/ 6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89">
                      <a:moveTo>
                        <a:pt x="44" y="0"/>
                      </a:moveTo>
                      <a:cubicBezTo>
                        <a:pt x="20" y="0"/>
                        <a:pt x="0" y="20"/>
                        <a:pt x="0" y="45"/>
                      </a:cubicBezTo>
                      <a:cubicBezTo>
                        <a:pt x="0" y="66"/>
                        <a:pt x="15" y="85"/>
                        <a:pt x="36" y="89"/>
                      </a:cubicBezTo>
                      <a:cubicBezTo>
                        <a:pt x="56" y="74"/>
                        <a:pt x="74" y="56"/>
                        <a:pt x="88" y="36"/>
                      </a:cubicBezTo>
                      <a:cubicBezTo>
                        <a:pt x="84" y="15"/>
                        <a:pt x="65" y="0"/>
                        <a:pt x="44" y="0"/>
                      </a:cubicBezTo>
                      <a:close/>
                      <a:moveTo>
                        <a:pt x="44" y="65"/>
                      </a:moveTo>
                      <a:cubicBezTo>
                        <a:pt x="33" y="65"/>
                        <a:pt x="24" y="56"/>
                        <a:pt x="24" y="45"/>
                      </a:cubicBezTo>
                      <a:cubicBezTo>
                        <a:pt x="24" y="34"/>
                        <a:pt x="33" y="24"/>
                        <a:pt x="44" y="24"/>
                      </a:cubicBezTo>
                      <a:cubicBezTo>
                        <a:pt x="55" y="24"/>
                        <a:pt x="64" y="34"/>
                        <a:pt x="64" y="45"/>
                      </a:cubicBezTo>
                      <a:cubicBezTo>
                        <a:pt x="64" y="56"/>
                        <a:pt x="55" y="65"/>
                        <a:pt x="44" y="65"/>
                      </a:cubicBez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46" name="Freeform 126">
                  <a:extLst>
                    <a:ext uri="{FF2B5EF4-FFF2-40B4-BE49-F238E27FC236}">
                      <a16:creationId xmlns:a16="http://schemas.microsoft.com/office/drawing/2014/main" id="{66CD443A-2E15-4F66-BD7E-AF5BA73FBC69}"/>
                    </a:ext>
                  </a:extLst>
                </p:cNvPr>
                <p:cNvSpPr>
                  <a:spLocks/>
                </p:cNvSpPr>
                <p:nvPr/>
              </p:nvSpPr>
              <p:spPr bwMode="auto">
                <a:xfrm>
                  <a:off x="20451763" y="1130300"/>
                  <a:ext cx="795338" cy="827088"/>
                </a:xfrm>
                <a:custGeom>
                  <a:avLst/>
                  <a:gdLst>
                    <a:gd name="T0" fmla="*/ 159 w 212"/>
                    <a:gd name="T1" fmla="*/ 0 h 220"/>
                    <a:gd name="T2" fmla="*/ 152 w 212"/>
                    <a:gd name="T3" fmla="*/ 27 h 220"/>
                    <a:gd name="T4" fmla="*/ 142 w 212"/>
                    <a:gd name="T5" fmla="*/ 159 h 220"/>
                    <a:gd name="T6" fmla="*/ 24 w 212"/>
                    <a:gd name="T7" fmla="*/ 163 h 220"/>
                    <a:gd name="T8" fmla="*/ 0 w 212"/>
                    <a:gd name="T9" fmla="*/ 174 h 220"/>
                    <a:gd name="T10" fmla="*/ 166 w 212"/>
                    <a:gd name="T11" fmla="*/ 173 h 220"/>
                    <a:gd name="T12" fmla="*/ 166 w 212"/>
                    <a:gd name="T13" fmla="*/ 7 h 220"/>
                    <a:gd name="T14" fmla="*/ 159 w 212"/>
                    <a:gd name="T15" fmla="*/ 0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220">
                      <a:moveTo>
                        <a:pt x="159" y="0"/>
                      </a:moveTo>
                      <a:cubicBezTo>
                        <a:pt x="157" y="10"/>
                        <a:pt x="155" y="19"/>
                        <a:pt x="152" y="27"/>
                      </a:cubicBezTo>
                      <a:cubicBezTo>
                        <a:pt x="185" y="66"/>
                        <a:pt x="181" y="125"/>
                        <a:pt x="142" y="159"/>
                      </a:cubicBezTo>
                      <a:cubicBezTo>
                        <a:pt x="109" y="188"/>
                        <a:pt x="59" y="190"/>
                        <a:pt x="24" y="163"/>
                      </a:cubicBezTo>
                      <a:cubicBezTo>
                        <a:pt x="16" y="167"/>
                        <a:pt x="7" y="170"/>
                        <a:pt x="0" y="174"/>
                      </a:cubicBezTo>
                      <a:cubicBezTo>
                        <a:pt x="46" y="220"/>
                        <a:pt x="120" y="219"/>
                        <a:pt x="166" y="173"/>
                      </a:cubicBezTo>
                      <a:cubicBezTo>
                        <a:pt x="212" y="127"/>
                        <a:pt x="212" y="53"/>
                        <a:pt x="166" y="7"/>
                      </a:cubicBezTo>
                      <a:cubicBezTo>
                        <a:pt x="164" y="5"/>
                        <a:pt x="161" y="2"/>
                        <a:pt x="159" y="0"/>
                      </a:cubicBezTo>
                      <a:close/>
                    </a:path>
                  </a:pathLst>
                </a:custGeom>
                <a:solidFill>
                  <a:srgbClr val="3E8C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47" name="Freeform 127">
                  <a:extLst>
                    <a:ext uri="{FF2B5EF4-FFF2-40B4-BE49-F238E27FC236}">
                      <a16:creationId xmlns:a16="http://schemas.microsoft.com/office/drawing/2014/main" id="{F424079C-39B5-FF0B-8454-13D9202AFDA8}"/>
                    </a:ext>
                  </a:extLst>
                </p:cNvPr>
                <p:cNvSpPr>
                  <a:spLocks/>
                </p:cNvSpPr>
                <p:nvPr/>
              </p:nvSpPr>
              <p:spPr bwMode="auto">
                <a:xfrm>
                  <a:off x="20542250" y="1231900"/>
                  <a:ext cx="592138" cy="628650"/>
                </a:xfrm>
                <a:custGeom>
                  <a:avLst/>
                  <a:gdLst>
                    <a:gd name="T0" fmla="*/ 126 w 158"/>
                    <a:gd name="T1" fmla="*/ 62 h 167"/>
                    <a:gd name="T2" fmla="*/ 57 w 158"/>
                    <a:gd name="T3" fmla="*/ 131 h 167"/>
                    <a:gd name="T4" fmla="*/ 24 w 158"/>
                    <a:gd name="T5" fmla="*/ 122 h 167"/>
                    <a:gd name="T6" fmla="*/ 0 w 158"/>
                    <a:gd name="T7" fmla="*/ 136 h 167"/>
                    <a:gd name="T8" fmla="*/ 131 w 158"/>
                    <a:gd name="T9" fmla="*/ 119 h 167"/>
                    <a:gd name="T10" fmla="*/ 128 w 158"/>
                    <a:gd name="T11" fmla="*/ 0 h 167"/>
                    <a:gd name="T12" fmla="*/ 117 w 158"/>
                    <a:gd name="T13" fmla="*/ 27 h 167"/>
                    <a:gd name="T14" fmla="*/ 126 w 158"/>
                    <a:gd name="T15" fmla="*/ 62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7">
                      <a:moveTo>
                        <a:pt x="126" y="62"/>
                      </a:moveTo>
                      <a:cubicBezTo>
                        <a:pt x="126" y="100"/>
                        <a:pt x="95" y="131"/>
                        <a:pt x="57" y="131"/>
                      </a:cubicBezTo>
                      <a:cubicBezTo>
                        <a:pt x="46" y="131"/>
                        <a:pt x="34" y="128"/>
                        <a:pt x="24" y="122"/>
                      </a:cubicBezTo>
                      <a:cubicBezTo>
                        <a:pt x="16" y="127"/>
                        <a:pt x="8" y="132"/>
                        <a:pt x="0" y="136"/>
                      </a:cubicBezTo>
                      <a:cubicBezTo>
                        <a:pt x="41" y="167"/>
                        <a:pt x="100" y="160"/>
                        <a:pt x="131" y="119"/>
                      </a:cubicBezTo>
                      <a:cubicBezTo>
                        <a:pt x="158" y="83"/>
                        <a:pt x="157" y="34"/>
                        <a:pt x="128" y="0"/>
                      </a:cubicBezTo>
                      <a:cubicBezTo>
                        <a:pt x="125" y="9"/>
                        <a:pt x="121" y="18"/>
                        <a:pt x="117" y="27"/>
                      </a:cubicBezTo>
                      <a:cubicBezTo>
                        <a:pt x="123" y="37"/>
                        <a:pt x="126" y="49"/>
                        <a:pt x="126" y="62"/>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48" name="Freeform 128">
                  <a:extLst>
                    <a:ext uri="{FF2B5EF4-FFF2-40B4-BE49-F238E27FC236}">
                      <a16:creationId xmlns:a16="http://schemas.microsoft.com/office/drawing/2014/main" id="{37678F7B-A47F-475F-4AF1-864F6F34C1D6}"/>
                    </a:ext>
                  </a:extLst>
                </p:cNvPr>
                <p:cNvSpPr>
                  <a:spLocks/>
                </p:cNvSpPr>
                <p:nvPr/>
              </p:nvSpPr>
              <p:spPr bwMode="auto">
                <a:xfrm>
                  <a:off x="20631150" y="1333500"/>
                  <a:ext cx="384175" cy="428625"/>
                </a:xfrm>
                <a:custGeom>
                  <a:avLst/>
                  <a:gdLst>
                    <a:gd name="T0" fmla="*/ 102 w 102"/>
                    <a:gd name="T1" fmla="*/ 35 h 114"/>
                    <a:gd name="T2" fmla="*/ 93 w 102"/>
                    <a:gd name="T3" fmla="*/ 0 h 114"/>
                    <a:gd name="T4" fmla="*/ 77 w 102"/>
                    <a:gd name="T5" fmla="*/ 26 h 114"/>
                    <a:gd name="T6" fmla="*/ 42 w 102"/>
                    <a:gd name="T7" fmla="*/ 79 h 114"/>
                    <a:gd name="T8" fmla="*/ 33 w 102"/>
                    <a:gd name="T9" fmla="*/ 79 h 114"/>
                    <a:gd name="T10" fmla="*/ 25 w 102"/>
                    <a:gd name="T11" fmla="*/ 79 h 114"/>
                    <a:gd name="T12" fmla="*/ 0 w 102"/>
                    <a:gd name="T13" fmla="*/ 95 h 114"/>
                    <a:gd name="T14" fmla="*/ 94 w 102"/>
                    <a:gd name="T15" fmla="*/ 68 h 114"/>
                    <a:gd name="T16" fmla="*/ 102 w 102"/>
                    <a:gd name="T17"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14">
                      <a:moveTo>
                        <a:pt x="102" y="35"/>
                      </a:moveTo>
                      <a:cubicBezTo>
                        <a:pt x="102" y="22"/>
                        <a:pt x="99" y="10"/>
                        <a:pt x="93" y="0"/>
                      </a:cubicBezTo>
                      <a:cubicBezTo>
                        <a:pt x="88" y="9"/>
                        <a:pt x="83" y="17"/>
                        <a:pt x="77" y="26"/>
                      </a:cubicBezTo>
                      <a:cubicBezTo>
                        <a:pt x="82" y="50"/>
                        <a:pt x="66" y="73"/>
                        <a:pt x="42" y="79"/>
                      </a:cubicBezTo>
                      <a:cubicBezTo>
                        <a:pt x="39" y="79"/>
                        <a:pt x="36" y="79"/>
                        <a:pt x="33" y="79"/>
                      </a:cubicBezTo>
                      <a:cubicBezTo>
                        <a:pt x="30" y="79"/>
                        <a:pt x="28" y="79"/>
                        <a:pt x="25" y="79"/>
                      </a:cubicBezTo>
                      <a:cubicBezTo>
                        <a:pt x="17" y="85"/>
                        <a:pt x="9" y="90"/>
                        <a:pt x="0" y="95"/>
                      </a:cubicBezTo>
                      <a:cubicBezTo>
                        <a:pt x="34" y="114"/>
                        <a:pt x="76" y="101"/>
                        <a:pt x="94" y="68"/>
                      </a:cubicBezTo>
                      <a:cubicBezTo>
                        <a:pt x="99" y="58"/>
                        <a:pt x="102" y="46"/>
                        <a:pt x="102" y="35"/>
                      </a:cubicBezTo>
                      <a:close/>
                    </a:path>
                  </a:pathLst>
                </a:custGeom>
                <a:solidFill>
                  <a:srgbClr val="3E8C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49" name="Freeform 129">
                  <a:extLst>
                    <a:ext uri="{FF2B5EF4-FFF2-40B4-BE49-F238E27FC236}">
                      <a16:creationId xmlns:a16="http://schemas.microsoft.com/office/drawing/2014/main" id="{CD199A79-01C8-8861-5CF9-367519A89E94}"/>
                    </a:ext>
                  </a:extLst>
                </p:cNvPr>
                <p:cNvSpPr>
                  <a:spLocks/>
                </p:cNvSpPr>
                <p:nvPr/>
              </p:nvSpPr>
              <p:spPr bwMode="auto">
                <a:xfrm>
                  <a:off x="20724813" y="1431925"/>
                  <a:ext cx="200025" cy="198438"/>
                </a:xfrm>
                <a:custGeom>
                  <a:avLst/>
                  <a:gdLst>
                    <a:gd name="T0" fmla="*/ 0 w 53"/>
                    <a:gd name="T1" fmla="*/ 53 h 53"/>
                    <a:gd name="T2" fmla="*/ 8 w 53"/>
                    <a:gd name="T3" fmla="*/ 53 h 53"/>
                    <a:gd name="T4" fmla="*/ 53 w 53"/>
                    <a:gd name="T5" fmla="*/ 9 h 53"/>
                    <a:gd name="T6" fmla="*/ 52 w 53"/>
                    <a:gd name="T7" fmla="*/ 0 h 53"/>
                    <a:gd name="T8" fmla="*/ 0 w 53"/>
                    <a:gd name="T9" fmla="*/ 53 h 53"/>
                  </a:gdLst>
                  <a:ahLst/>
                  <a:cxnLst>
                    <a:cxn ang="0">
                      <a:pos x="T0" y="T1"/>
                    </a:cxn>
                    <a:cxn ang="0">
                      <a:pos x="T2" y="T3"/>
                    </a:cxn>
                    <a:cxn ang="0">
                      <a:pos x="T4" y="T5"/>
                    </a:cxn>
                    <a:cxn ang="0">
                      <a:pos x="T6" y="T7"/>
                    </a:cxn>
                    <a:cxn ang="0">
                      <a:pos x="T8" y="T9"/>
                    </a:cxn>
                  </a:cxnLst>
                  <a:rect l="0" t="0" r="r" b="b"/>
                  <a:pathLst>
                    <a:path w="53" h="53">
                      <a:moveTo>
                        <a:pt x="0" y="53"/>
                      </a:moveTo>
                      <a:cubicBezTo>
                        <a:pt x="3" y="53"/>
                        <a:pt x="5" y="53"/>
                        <a:pt x="8" y="53"/>
                      </a:cubicBezTo>
                      <a:cubicBezTo>
                        <a:pt x="33" y="53"/>
                        <a:pt x="53" y="33"/>
                        <a:pt x="53" y="9"/>
                      </a:cubicBezTo>
                      <a:cubicBezTo>
                        <a:pt x="53" y="6"/>
                        <a:pt x="53" y="3"/>
                        <a:pt x="52" y="0"/>
                      </a:cubicBezTo>
                      <a:cubicBezTo>
                        <a:pt x="37" y="20"/>
                        <a:pt x="20" y="38"/>
                        <a:pt x="0" y="53"/>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50" name="Freeform 130">
                  <a:extLst>
                    <a:ext uri="{FF2B5EF4-FFF2-40B4-BE49-F238E27FC236}">
                      <a16:creationId xmlns:a16="http://schemas.microsoft.com/office/drawing/2014/main" id="{8B8923BC-31DD-B0AE-438B-05B3880D6F08}"/>
                    </a:ext>
                  </a:extLst>
                </p:cNvPr>
                <p:cNvSpPr>
                  <a:spLocks/>
                </p:cNvSpPr>
                <p:nvPr/>
              </p:nvSpPr>
              <p:spPr bwMode="auto">
                <a:xfrm>
                  <a:off x="20999450" y="1022350"/>
                  <a:ext cx="200025" cy="198438"/>
                </a:xfrm>
                <a:custGeom>
                  <a:avLst/>
                  <a:gdLst>
                    <a:gd name="T0" fmla="*/ 69 w 126"/>
                    <a:gd name="T1" fmla="*/ 125 h 125"/>
                    <a:gd name="T2" fmla="*/ 126 w 126"/>
                    <a:gd name="T3" fmla="*/ 66 h 125"/>
                    <a:gd name="T4" fmla="*/ 59 w 126"/>
                    <a:gd name="T5" fmla="*/ 66 h 125"/>
                    <a:gd name="T6" fmla="*/ 59 w 126"/>
                    <a:gd name="T7" fmla="*/ 0 h 125"/>
                    <a:gd name="T8" fmla="*/ 0 w 126"/>
                    <a:gd name="T9" fmla="*/ 57 h 125"/>
                    <a:gd name="T10" fmla="*/ 0 w 126"/>
                    <a:gd name="T11" fmla="*/ 125 h 125"/>
                    <a:gd name="T12" fmla="*/ 69 w 126"/>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6" h="125">
                      <a:moveTo>
                        <a:pt x="69" y="125"/>
                      </a:moveTo>
                      <a:lnTo>
                        <a:pt x="126" y="66"/>
                      </a:lnTo>
                      <a:lnTo>
                        <a:pt x="59" y="66"/>
                      </a:lnTo>
                      <a:lnTo>
                        <a:pt x="59" y="0"/>
                      </a:lnTo>
                      <a:lnTo>
                        <a:pt x="0" y="57"/>
                      </a:lnTo>
                      <a:lnTo>
                        <a:pt x="0" y="125"/>
                      </a:lnTo>
                      <a:lnTo>
                        <a:pt x="69" y="125"/>
                      </a:lnTo>
                      <a:close/>
                    </a:path>
                  </a:pathLst>
                </a:custGeom>
                <a:solidFill>
                  <a:srgbClr val="DE4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sp>
              <p:nvSpPr>
                <p:cNvPr id="51" name="Freeform 131">
                  <a:extLst>
                    <a:ext uri="{FF2B5EF4-FFF2-40B4-BE49-F238E27FC236}">
                      <a16:creationId xmlns:a16="http://schemas.microsoft.com/office/drawing/2014/main" id="{D0C2028A-D727-0BBE-991F-61CD06BEBCC4}"/>
                    </a:ext>
                  </a:extLst>
                </p:cNvPr>
                <p:cNvSpPr>
                  <a:spLocks/>
                </p:cNvSpPr>
                <p:nvPr/>
              </p:nvSpPr>
              <p:spPr bwMode="auto">
                <a:xfrm>
                  <a:off x="20740688" y="1052513"/>
                  <a:ext cx="428625" cy="428625"/>
                </a:xfrm>
                <a:custGeom>
                  <a:avLst/>
                  <a:gdLst>
                    <a:gd name="T0" fmla="*/ 4 w 114"/>
                    <a:gd name="T1" fmla="*/ 114 h 114"/>
                    <a:gd name="T2" fmla="*/ 1 w 114"/>
                    <a:gd name="T3" fmla="*/ 113 h 114"/>
                    <a:gd name="T4" fmla="*/ 1 w 114"/>
                    <a:gd name="T5" fmla="*/ 107 h 114"/>
                    <a:gd name="T6" fmla="*/ 1 w 114"/>
                    <a:gd name="T7" fmla="*/ 107 h 114"/>
                    <a:gd name="T8" fmla="*/ 107 w 114"/>
                    <a:gd name="T9" fmla="*/ 1 h 114"/>
                    <a:gd name="T10" fmla="*/ 113 w 114"/>
                    <a:gd name="T11" fmla="*/ 1 h 114"/>
                    <a:gd name="T12" fmla="*/ 113 w 114"/>
                    <a:gd name="T13" fmla="*/ 7 h 114"/>
                    <a:gd name="T14" fmla="*/ 7 w 114"/>
                    <a:gd name="T15" fmla="*/ 113 h 114"/>
                    <a:gd name="T16" fmla="*/ 4 w 114"/>
                    <a:gd name="T17"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14">
                      <a:moveTo>
                        <a:pt x="4" y="114"/>
                      </a:moveTo>
                      <a:cubicBezTo>
                        <a:pt x="3" y="114"/>
                        <a:pt x="2" y="113"/>
                        <a:pt x="1" y="113"/>
                      </a:cubicBezTo>
                      <a:cubicBezTo>
                        <a:pt x="0" y="111"/>
                        <a:pt x="0" y="108"/>
                        <a:pt x="1" y="107"/>
                      </a:cubicBezTo>
                      <a:cubicBezTo>
                        <a:pt x="1" y="107"/>
                        <a:pt x="1" y="107"/>
                        <a:pt x="1" y="107"/>
                      </a:cubicBezTo>
                      <a:cubicBezTo>
                        <a:pt x="107" y="1"/>
                        <a:pt x="107" y="1"/>
                        <a:pt x="107" y="1"/>
                      </a:cubicBezTo>
                      <a:cubicBezTo>
                        <a:pt x="109" y="0"/>
                        <a:pt x="111" y="0"/>
                        <a:pt x="113" y="1"/>
                      </a:cubicBezTo>
                      <a:cubicBezTo>
                        <a:pt x="114" y="3"/>
                        <a:pt x="114" y="5"/>
                        <a:pt x="113" y="7"/>
                      </a:cubicBezTo>
                      <a:cubicBezTo>
                        <a:pt x="7" y="113"/>
                        <a:pt x="7" y="113"/>
                        <a:pt x="7" y="113"/>
                      </a:cubicBezTo>
                      <a:cubicBezTo>
                        <a:pt x="6" y="113"/>
                        <a:pt x="5" y="114"/>
                        <a:pt x="4" y="114"/>
                      </a:cubicBezTo>
                      <a:close/>
                    </a:path>
                  </a:pathLst>
                </a:custGeom>
                <a:solidFill>
                  <a:srgbClr val="5C3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40"/>
                  <a:endParaRPr lang="en-US" sz="2400">
                    <a:latin typeface="Roboto"/>
                  </a:endParaRPr>
                </a:p>
              </p:txBody>
            </p:sp>
          </p:grpSp>
          <p:sp>
            <p:nvSpPr>
              <p:cNvPr id="31" name="Freeform 9">
                <a:extLst>
                  <a:ext uri="{FF2B5EF4-FFF2-40B4-BE49-F238E27FC236}">
                    <a16:creationId xmlns:a16="http://schemas.microsoft.com/office/drawing/2014/main" id="{26915C57-4B77-6F52-79E6-0EC3D2FD5B37}"/>
                  </a:ext>
                </a:extLst>
              </p:cNvPr>
              <p:cNvSpPr>
                <a:spLocks noEditPoints="1"/>
              </p:cNvSpPr>
              <p:nvPr/>
            </p:nvSpPr>
            <p:spPr bwMode="auto">
              <a:xfrm>
                <a:off x="1721884" y="2514272"/>
                <a:ext cx="564116" cy="548809"/>
              </a:xfrm>
              <a:custGeom>
                <a:avLst/>
                <a:gdLst>
                  <a:gd name="T0" fmla="*/ 240 w 524"/>
                  <a:gd name="T1" fmla="*/ 269 h 524"/>
                  <a:gd name="T2" fmla="*/ 240 w 524"/>
                  <a:gd name="T3" fmla="*/ 33 h 524"/>
                  <a:gd name="T4" fmla="*/ 229 w 524"/>
                  <a:gd name="T5" fmla="*/ 22 h 524"/>
                  <a:gd name="T6" fmla="*/ 0 w 524"/>
                  <a:gd name="T7" fmla="*/ 273 h 524"/>
                  <a:gd name="T8" fmla="*/ 251 w 524"/>
                  <a:gd name="T9" fmla="*/ 524 h 524"/>
                  <a:gd name="T10" fmla="*/ 389 w 524"/>
                  <a:gd name="T11" fmla="*/ 478 h 524"/>
                  <a:gd name="T12" fmla="*/ 390 w 524"/>
                  <a:gd name="T13" fmla="*/ 463 h 524"/>
                  <a:gd name="T14" fmla="*/ 240 w 524"/>
                  <a:gd name="T15" fmla="*/ 269 h 524"/>
                  <a:gd name="T16" fmla="*/ 251 w 524"/>
                  <a:gd name="T17" fmla="*/ 502 h 524"/>
                  <a:gd name="T18" fmla="*/ 22 w 524"/>
                  <a:gd name="T19" fmla="*/ 273 h 524"/>
                  <a:gd name="T20" fmla="*/ 218 w 524"/>
                  <a:gd name="T21" fmla="*/ 44 h 524"/>
                  <a:gd name="T22" fmla="*/ 218 w 524"/>
                  <a:gd name="T23" fmla="*/ 273 h 524"/>
                  <a:gd name="T24" fmla="*/ 220 w 524"/>
                  <a:gd name="T25" fmla="*/ 280 h 524"/>
                  <a:gd name="T26" fmla="*/ 367 w 524"/>
                  <a:gd name="T27" fmla="*/ 468 h 524"/>
                  <a:gd name="T28" fmla="*/ 251 w 524"/>
                  <a:gd name="T29" fmla="*/ 502 h 524"/>
                  <a:gd name="T30" fmla="*/ 273 w 524"/>
                  <a:gd name="T31" fmla="*/ 262 h 524"/>
                  <a:gd name="T32" fmla="*/ 513 w 524"/>
                  <a:gd name="T33" fmla="*/ 262 h 524"/>
                  <a:gd name="T34" fmla="*/ 524 w 524"/>
                  <a:gd name="T35" fmla="*/ 251 h 524"/>
                  <a:gd name="T36" fmla="*/ 273 w 524"/>
                  <a:gd name="T37" fmla="*/ 0 h 524"/>
                  <a:gd name="T38" fmla="*/ 262 w 524"/>
                  <a:gd name="T39" fmla="*/ 11 h 524"/>
                  <a:gd name="T40" fmla="*/ 262 w 524"/>
                  <a:gd name="T41" fmla="*/ 251 h 524"/>
                  <a:gd name="T42" fmla="*/ 273 w 524"/>
                  <a:gd name="T43" fmla="*/ 262 h 524"/>
                  <a:gd name="T44" fmla="*/ 284 w 524"/>
                  <a:gd name="T45" fmla="*/ 22 h 524"/>
                  <a:gd name="T46" fmla="*/ 502 w 524"/>
                  <a:gd name="T47" fmla="*/ 240 h 524"/>
                  <a:gd name="T48" fmla="*/ 284 w 524"/>
                  <a:gd name="T49" fmla="*/ 240 h 524"/>
                  <a:gd name="T50" fmla="*/ 284 w 524"/>
                  <a:gd name="T51" fmla="*/ 22 h 524"/>
                  <a:gd name="T52" fmla="*/ 513 w 524"/>
                  <a:gd name="T53" fmla="*/ 284 h 524"/>
                  <a:gd name="T54" fmla="*/ 294 w 524"/>
                  <a:gd name="T55" fmla="*/ 284 h 524"/>
                  <a:gd name="T56" fmla="*/ 285 w 524"/>
                  <a:gd name="T57" fmla="*/ 290 h 524"/>
                  <a:gd name="T58" fmla="*/ 286 w 524"/>
                  <a:gd name="T59" fmla="*/ 302 h 524"/>
                  <a:gd name="T60" fmla="*/ 428 w 524"/>
                  <a:gd name="T61" fmla="*/ 477 h 524"/>
                  <a:gd name="T62" fmla="*/ 436 w 524"/>
                  <a:gd name="T63" fmla="*/ 481 h 524"/>
                  <a:gd name="T64" fmla="*/ 436 w 524"/>
                  <a:gd name="T65" fmla="*/ 481 h 524"/>
                  <a:gd name="T66" fmla="*/ 444 w 524"/>
                  <a:gd name="T67" fmla="*/ 478 h 524"/>
                  <a:gd name="T68" fmla="*/ 524 w 524"/>
                  <a:gd name="T69" fmla="*/ 295 h 524"/>
                  <a:gd name="T70" fmla="*/ 513 w 524"/>
                  <a:gd name="T71" fmla="*/ 284 h 524"/>
                  <a:gd name="T72" fmla="*/ 437 w 524"/>
                  <a:gd name="T73" fmla="*/ 454 h 524"/>
                  <a:gd name="T74" fmla="*/ 317 w 524"/>
                  <a:gd name="T75" fmla="*/ 306 h 524"/>
                  <a:gd name="T76" fmla="*/ 502 w 524"/>
                  <a:gd name="T77" fmla="*/ 306 h 524"/>
                  <a:gd name="T78" fmla="*/ 437 w 524"/>
                  <a:gd name="T79" fmla="*/ 454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4" h="524">
                    <a:moveTo>
                      <a:pt x="240" y="269"/>
                    </a:moveTo>
                    <a:cubicBezTo>
                      <a:pt x="240" y="33"/>
                      <a:pt x="240" y="33"/>
                      <a:pt x="240" y="33"/>
                    </a:cubicBezTo>
                    <a:cubicBezTo>
                      <a:pt x="240" y="27"/>
                      <a:pt x="235" y="22"/>
                      <a:pt x="229" y="22"/>
                    </a:cubicBezTo>
                    <a:cubicBezTo>
                      <a:pt x="103" y="22"/>
                      <a:pt x="0" y="135"/>
                      <a:pt x="0" y="273"/>
                    </a:cubicBezTo>
                    <a:cubicBezTo>
                      <a:pt x="0" y="411"/>
                      <a:pt x="112" y="524"/>
                      <a:pt x="251" y="524"/>
                    </a:cubicBezTo>
                    <a:cubicBezTo>
                      <a:pt x="313" y="524"/>
                      <a:pt x="346" y="513"/>
                      <a:pt x="389" y="478"/>
                    </a:cubicBezTo>
                    <a:cubicBezTo>
                      <a:pt x="393" y="474"/>
                      <a:pt x="394" y="467"/>
                      <a:pt x="390" y="463"/>
                    </a:cubicBezTo>
                    <a:lnTo>
                      <a:pt x="240" y="269"/>
                    </a:lnTo>
                    <a:close/>
                    <a:moveTo>
                      <a:pt x="251" y="502"/>
                    </a:moveTo>
                    <a:cubicBezTo>
                      <a:pt x="124" y="502"/>
                      <a:pt x="22" y="399"/>
                      <a:pt x="22" y="273"/>
                    </a:cubicBezTo>
                    <a:cubicBezTo>
                      <a:pt x="22" y="151"/>
                      <a:pt x="109" y="51"/>
                      <a:pt x="218" y="44"/>
                    </a:cubicBezTo>
                    <a:cubicBezTo>
                      <a:pt x="218" y="273"/>
                      <a:pt x="218" y="273"/>
                      <a:pt x="218" y="273"/>
                    </a:cubicBezTo>
                    <a:cubicBezTo>
                      <a:pt x="218" y="276"/>
                      <a:pt x="219" y="278"/>
                      <a:pt x="220" y="280"/>
                    </a:cubicBezTo>
                    <a:cubicBezTo>
                      <a:pt x="367" y="468"/>
                      <a:pt x="367" y="468"/>
                      <a:pt x="367" y="468"/>
                    </a:cubicBezTo>
                    <a:cubicBezTo>
                      <a:pt x="332" y="494"/>
                      <a:pt x="303" y="502"/>
                      <a:pt x="251" y="502"/>
                    </a:cubicBezTo>
                    <a:close/>
                    <a:moveTo>
                      <a:pt x="273" y="262"/>
                    </a:moveTo>
                    <a:cubicBezTo>
                      <a:pt x="513" y="262"/>
                      <a:pt x="513" y="262"/>
                      <a:pt x="513" y="262"/>
                    </a:cubicBezTo>
                    <a:cubicBezTo>
                      <a:pt x="519" y="262"/>
                      <a:pt x="524" y="257"/>
                      <a:pt x="524" y="251"/>
                    </a:cubicBezTo>
                    <a:cubicBezTo>
                      <a:pt x="524" y="113"/>
                      <a:pt x="411" y="0"/>
                      <a:pt x="273" y="0"/>
                    </a:cubicBezTo>
                    <a:cubicBezTo>
                      <a:pt x="267" y="0"/>
                      <a:pt x="262" y="5"/>
                      <a:pt x="262" y="11"/>
                    </a:cubicBezTo>
                    <a:cubicBezTo>
                      <a:pt x="262" y="251"/>
                      <a:pt x="262" y="251"/>
                      <a:pt x="262" y="251"/>
                    </a:cubicBezTo>
                    <a:cubicBezTo>
                      <a:pt x="262" y="257"/>
                      <a:pt x="267" y="262"/>
                      <a:pt x="273" y="262"/>
                    </a:cubicBezTo>
                    <a:close/>
                    <a:moveTo>
                      <a:pt x="284" y="22"/>
                    </a:moveTo>
                    <a:cubicBezTo>
                      <a:pt x="401" y="28"/>
                      <a:pt x="496" y="123"/>
                      <a:pt x="502" y="240"/>
                    </a:cubicBezTo>
                    <a:cubicBezTo>
                      <a:pt x="284" y="240"/>
                      <a:pt x="284" y="240"/>
                      <a:pt x="284" y="240"/>
                    </a:cubicBezTo>
                    <a:lnTo>
                      <a:pt x="284" y="22"/>
                    </a:lnTo>
                    <a:close/>
                    <a:moveTo>
                      <a:pt x="513" y="284"/>
                    </a:moveTo>
                    <a:cubicBezTo>
                      <a:pt x="294" y="284"/>
                      <a:pt x="294" y="284"/>
                      <a:pt x="294" y="284"/>
                    </a:cubicBezTo>
                    <a:cubicBezTo>
                      <a:pt x="290" y="284"/>
                      <a:pt x="286" y="286"/>
                      <a:pt x="285" y="290"/>
                    </a:cubicBezTo>
                    <a:cubicBezTo>
                      <a:pt x="283" y="294"/>
                      <a:pt x="283" y="299"/>
                      <a:pt x="286" y="302"/>
                    </a:cubicBezTo>
                    <a:cubicBezTo>
                      <a:pt x="428" y="477"/>
                      <a:pt x="428" y="477"/>
                      <a:pt x="428" y="477"/>
                    </a:cubicBezTo>
                    <a:cubicBezTo>
                      <a:pt x="430" y="480"/>
                      <a:pt x="433" y="481"/>
                      <a:pt x="436" y="481"/>
                    </a:cubicBezTo>
                    <a:cubicBezTo>
                      <a:pt x="436" y="481"/>
                      <a:pt x="436" y="481"/>
                      <a:pt x="436" y="481"/>
                    </a:cubicBezTo>
                    <a:cubicBezTo>
                      <a:pt x="439" y="481"/>
                      <a:pt x="442" y="480"/>
                      <a:pt x="444" y="478"/>
                    </a:cubicBezTo>
                    <a:cubicBezTo>
                      <a:pt x="494" y="431"/>
                      <a:pt x="524" y="364"/>
                      <a:pt x="524" y="295"/>
                    </a:cubicBezTo>
                    <a:cubicBezTo>
                      <a:pt x="524" y="289"/>
                      <a:pt x="519" y="284"/>
                      <a:pt x="513" y="284"/>
                    </a:cubicBezTo>
                    <a:close/>
                    <a:moveTo>
                      <a:pt x="437" y="454"/>
                    </a:moveTo>
                    <a:cubicBezTo>
                      <a:pt x="317" y="306"/>
                      <a:pt x="317" y="306"/>
                      <a:pt x="317" y="306"/>
                    </a:cubicBezTo>
                    <a:cubicBezTo>
                      <a:pt x="502" y="306"/>
                      <a:pt x="502" y="306"/>
                      <a:pt x="502" y="306"/>
                    </a:cubicBezTo>
                    <a:cubicBezTo>
                      <a:pt x="499" y="361"/>
                      <a:pt x="476" y="414"/>
                      <a:pt x="437" y="454"/>
                    </a:cubicBezTo>
                    <a:close/>
                  </a:path>
                </a:pathLst>
              </a:custGeom>
              <a:solidFill>
                <a:srgbClr val="FFFFFF"/>
              </a:solidFill>
              <a:ln w="3175" cap="flat" cmpd="sng" algn="ctr">
                <a:solidFill>
                  <a:srgbClr val="18B292"/>
                </a:solidFill>
                <a:prstDash val="solid"/>
              </a:ln>
              <a:effectLst/>
            </p:spPr>
            <p:txBody>
              <a:bodyPr vert="horz" wrap="square" lIns="91440" tIns="45720" rIns="91440" bIns="45720" numCol="1" anchor="t" anchorCtr="0" compatLnSpc="1">
                <a:prstTxWarp prst="textNoShape">
                  <a:avLst/>
                </a:prstTxWarp>
              </a:bodyPr>
              <a:lstStyle/>
              <a:p>
                <a:pPr marL="0" marR="0" lvl="0" indent="0"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effectLst/>
                  <a:uLnTx/>
                  <a:uFillTx/>
                  <a:latin typeface="Roboto"/>
                  <a:ea typeface="+mn-ea"/>
                  <a:cs typeface="+mn-cs"/>
                </a:endParaRPr>
              </a:p>
            </p:txBody>
          </p:sp>
          <p:sp>
            <p:nvSpPr>
              <p:cNvPr id="32" name="Footer Text">
                <a:extLst>
                  <a:ext uri="{FF2B5EF4-FFF2-40B4-BE49-F238E27FC236}">
                    <a16:creationId xmlns:a16="http://schemas.microsoft.com/office/drawing/2014/main" id="{9AF92F25-B718-E21C-FEC3-A58007D8FF41}"/>
                  </a:ext>
                </a:extLst>
              </p:cNvPr>
              <p:cNvSpPr txBox="1"/>
              <p:nvPr/>
            </p:nvSpPr>
            <p:spPr>
              <a:xfrm>
                <a:off x="3418118" y="3851040"/>
                <a:ext cx="1463148" cy="718896"/>
              </a:xfrm>
              <a:prstGeom prst="rect">
                <a:avLst/>
              </a:prstGeom>
              <a:noFill/>
            </p:spPr>
            <p:txBody>
              <a:bodyPr wrap="square" lIns="0" tIns="0" rIns="0" bIns="0" rtlCol="0" anchor="ctr">
                <a:spAutoFit/>
              </a:bodyPr>
              <a:lstStyle/>
              <a:p>
                <a:pPr algn="ctr" defTabSz="1219140">
                  <a:spcAft>
                    <a:spcPts val="200"/>
                  </a:spcAft>
                </a:pPr>
                <a:r>
                  <a:rPr lang="en-US" sz="1600" b="1" dirty="0">
                    <a:ea typeface="Roboto" panose="02000000000000000000" pitchFamily="2" charset="0"/>
                    <a:cs typeface="Calibri" panose="020F0502020204030204" pitchFamily="34" charset="0"/>
                  </a:rPr>
                  <a:t>Train &amp; Test Model</a:t>
                </a:r>
              </a:p>
            </p:txBody>
          </p:sp>
          <p:pic>
            <p:nvPicPr>
              <p:cNvPr id="33" name="Picture 2">
                <a:extLst>
                  <a:ext uri="{FF2B5EF4-FFF2-40B4-BE49-F238E27FC236}">
                    <a16:creationId xmlns:a16="http://schemas.microsoft.com/office/drawing/2014/main" id="{70C5ECFC-BE8C-83EC-B0E8-3CAC4D07F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5102" y="2023967"/>
                <a:ext cx="1523207" cy="1523207"/>
              </a:xfrm>
              <a:prstGeom prst="rect">
                <a:avLst/>
              </a:prstGeom>
              <a:noFill/>
              <a:extLst>
                <a:ext uri="{909E8E84-426E-40DD-AFC4-6F175D3DCCD1}">
                  <a14:hiddenFill xmlns:a14="http://schemas.microsoft.com/office/drawing/2010/main">
                    <a:solidFill>
                      <a:srgbClr val="FFFFFF"/>
                    </a:solidFill>
                  </a14:hiddenFill>
                </a:ext>
              </a:extLst>
            </p:spPr>
          </p:pic>
          <p:sp>
            <p:nvSpPr>
              <p:cNvPr id="34" name="Footer Text">
                <a:extLst>
                  <a:ext uri="{FF2B5EF4-FFF2-40B4-BE49-F238E27FC236}">
                    <a16:creationId xmlns:a16="http://schemas.microsoft.com/office/drawing/2014/main" id="{C84D7E53-B74E-3B87-4CA9-99FA7A18C757}"/>
                  </a:ext>
                </a:extLst>
              </p:cNvPr>
              <p:cNvSpPr txBox="1"/>
              <p:nvPr/>
            </p:nvSpPr>
            <p:spPr>
              <a:xfrm>
                <a:off x="5493966" y="3491593"/>
                <a:ext cx="1463148" cy="1437790"/>
              </a:xfrm>
              <a:prstGeom prst="rect">
                <a:avLst/>
              </a:prstGeom>
              <a:noFill/>
            </p:spPr>
            <p:txBody>
              <a:bodyPr wrap="square" lIns="0" tIns="0" rIns="0" bIns="0" rtlCol="0" anchor="ctr">
                <a:spAutoFit/>
              </a:bodyPr>
              <a:lstStyle/>
              <a:p>
                <a:pPr algn="ctr" defTabSz="1219140">
                  <a:spcAft>
                    <a:spcPts val="200"/>
                  </a:spcAft>
                </a:pPr>
                <a:r>
                  <a:rPr lang="en-US" sz="1600" b="1" dirty="0">
                    <a:ea typeface="Roboto" panose="02000000000000000000" pitchFamily="2" charset="0"/>
                    <a:cs typeface="Calibri" panose="020F0502020204030204" pitchFamily="34" charset="0"/>
                  </a:rPr>
                  <a:t>Choose Model with Highest Accuracy</a:t>
                </a:r>
              </a:p>
            </p:txBody>
          </p:sp>
          <p:sp>
            <p:nvSpPr>
              <p:cNvPr id="35" name="Footer Text">
                <a:extLst>
                  <a:ext uri="{FF2B5EF4-FFF2-40B4-BE49-F238E27FC236}">
                    <a16:creationId xmlns:a16="http://schemas.microsoft.com/office/drawing/2014/main" id="{F782724E-A32F-B8FE-2C2B-725D91F25E36}"/>
                  </a:ext>
                </a:extLst>
              </p:cNvPr>
              <p:cNvSpPr txBox="1"/>
              <p:nvPr/>
            </p:nvSpPr>
            <p:spPr>
              <a:xfrm>
                <a:off x="7614781" y="3902453"/>
                <a:ext cx="1463148" cy="718896"/>
              </a:xfrm>
              <a:prstGeom prst="rect">
                <a:avLst/>
              </a:prstGeom>
              <a:noFill/>
            </p:spPr>
            <p:txBody>
              <a:bodyPr wrap="square" lIns="0" tIns="0" rIns="0" bIns="0" rtlCol="0" anchor="ctr">
                <a:spAutoFit/>
              </a:bodyPr>
              <a:lstStyle/>
              <a:p>
                <a:pPr algn="ctr" defTabSz="1219140">
                  <a:spcAft>
                    <a:spcPts val="200"/>
                  </a:spcAft>
                </a:pPr>
                <a:r>
                  <a:rPr lang="en-US" sz="1600" b="1" dirty="0">
                    <a:ea typeface="Roboto" panose="02000000000000000000" pitchFamily="2" charset="0"/>
                    <a:cs typeface="Calibri" panose="020F0502020204030204" pitchFamily="34" charset="0"/>
                  </a:rPr>
                  <a:t>Present the Forecast </a:t>
                </a:r>
              </a:p>
            </p:txBody>
          </p:sp>
        </p:grpSp>
        <p:sp>
          <p:nvSpPr>
            <p:cNvPr id="13" name="TextBox 12">
              <a:extLst>
                <a:ext uri="{FF2B5EF4-FFF2-40B4-BE49-F238E27FC236}">
                  <a16:creationId xmlns:a16="http://schemas.microsoft.com/office/drawing/2014/main" id="{B297987B-A33C-FD5E-0CEF-2E925BCC2F0A}"/>
                </a:ext>
              </a:extLst>
            </p:cNvPr>
            <p:cNvSpPr txBox="1"/>
            <p:nvPr/>
          </p:nvSpPr>
          <p:spPr>
            <a:xfrm>
              <a:off x="4616875" y="2571472"/>
              <a:ext cx="5192000" cy="3967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defTabSz="1219140">
                <a:spcAft>
                  <a:spcPts val="200"/>
                </a:spcAft>
              </a:pPr>
              <a:r>
                <a:rPr lang="en-US" dirty="0">
                  <a:solidFill>
                    <a:schemeClr val="bg1"/>
                  </a:solidFill>
                  <a:ea typeface="Roboto" panose="02000000000000000000" pitchFamily="2" charset="0"/>
                  <a:cs typeface="Calibri" panose="020F0502020204030204" pitchFamily="34" charset="0"/>
                </a:rPr>
                <a:t>Predictive Analytics</a:t>
              </a:r>
            </a:p>
          </p:txBody>
        </p:sp>
        <p:sp>
          <p:nvSpPr>
            <p:cNvPr id="14" name="TextBox 13">
              <a:extLst>
                <a:ext uri="{FF2B5EF4-FFF2-40B4-BE49-F238E27FC236}">
                  <a16:creationId xmlns:a16="http://schemas.microsoft.com/office/drawing/2014/main" id="{6554F81B-A659-9BDE-9499-E499F5B7083E}"/>
                </a:ext>
              </a:extLst>
            </p:cNvPr>
            <p:cNvSpPr txBox="1"/>
            <p:nvPr/>
          </p:nvSpPr>
          <p:spPr>
            <a:xfrm>
              <a:off x="2736754" y="2571250"/>
              <a:ext cx="1556860" cy="3967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defTabSz="1219140">
                <a:spcAft>
                  <a:spcPts val="200"/>
                </a:spcAft>
              </a:pPr>
              <a:r>
                <a:rPr lang="en-US" dirty="0">
                  <a:solidFill>
                    <a:schemeClr val="bg1"/>
                  </a:solidFill>
                  <a:ea typeface="Roboto" panose="02000000000000000000" pitchFamily="2" charset="0"/>
                  <a:cs typeface="Calibri" panose="020F0502020204030204" pitchFamily="34" charset="0"/>
                </a:rPr>
                <a:t>Descriptive</a:t>
              </a:r>
            </a:p>
          </p:txBody>
        </p:sp>
      </p:grpSp>
      <p:sp>
        <p:nvSpPr>
          <p:cNvPr id="62" name="TextBox 61">
            <a:extLst>
              <a:ext uri="{FF2B5EF4-FFF2-40B4-BE49-F238E27FC236}">
                <a16:creationId xmlns:a16="http://schemas.microsoft.com/office/drawing/2014/main" id="{203572C4-A085-9F55-B64C-CAC5BFF704F6}"/>
              </a:ext>
            </a:extLst>
          </p:cNvPr>
          <p:cNvSpPr txBox="1"/>
          <p:nvPr/>
        </p:nvSpPr>
        <p:spPr>
          <a:xfrm>
            <a:off x="4685824" y="1354366"/>
            <a:ext cx="2069212" cy="1354217"/>
          </a:xfrm>
          <a:prstGeom prst="rect">
            <a:avLst/>
          </a:prstGeom>
          <a:noFill/>
        </p:spPr>
        <p:txBody>
          <a:bodyPr wrap="square" rtlCol="0">
            <a:spAutoFit/>
          </a:bodyPr>
          <a:lstStyle/>
          <a:p>
            <a:pPr algn="ctr"/>
            <a:r>
              <a:rPr lang="en-IN" sz="2800" b="1" dirty="0">
                <a:latin typeface="+mj-lt"/>
              </a:rPr>
              <a:t>ML Models</a:t>
            </a:r>
          </a:p>
          <a:p>
            <a:pPr marL="285750" indent="-285750">
              <a:buFont typeface="Arial" panose="020B0604020202020204" pitchFamily="34" charset="0"/>
              <a:buChar char="•"/>
            </a:pPr>
            <a:r>
              <a:rPr lang="en-IN" b="1" dirty="0" err="1">
                <a:latin typeface="+mj-lt"/>
              </a:rPr>
              <a:t>Deepar</a:t>
            </a:r>
            <a:endParaRPr lang="en-IN" b="1" dirty="0">
              <a:latin typeface="+mj-lt"/>
            </a:endParaRPr>
          </a:p>
          <a:p>
            <a:pPr marL="285750" indent="-285750">
              <a:buFont typeface="Arial" panose="020B0604020202020204" pitchFamily="34" charset="0"/>
              <a:buChar char="•"/>
            </a:pPr>
            <a:r>
              <a:rPr lang="en-IN" b="1" dirty="0">
                <a:latin typeface="+mj-lt"/>
              </a:rPr>
              <a:t>Prophet</a:t>
            </a:r>
          </a:p>
          <a:p>
            <a:pPr marL="285750" indent="-285750">
              <a:buFont typeface="Arial" panose="020B0604020202020204" pitchFamily="34" charset="0"/>
              <a:buChar char="•"/>
            </a:pPr>
            <a:r>
              <a:rPr lang="en-IN" b="1" dirty="0">
                <a:latin typeface="+mj-lt"/>
              </a:rPr>
              <a:t>ARIMA</a:t>
            </a:r>
            <a:endParaRPr lang="en-IN" dirty="0"/>
          </a:p>
        </p:txBody>
      </p:sp>
    </p:spTree>
    <p:extLst>
      <p:ext uri="{BB962C8B-B14F-4D97-AF65-F5344CB8AC3E}">
        <p14:creationId xmlns:p14="http://schemas.microsoft.com/office/powerpoint/2010/main" val="10791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C5354B-CEC5-3B2A-301F-F378756306E1}"/>
              </a:ext>
            </a:extLst>
          </p:cNvPr>
          <p:cNvSpPr txBox="1"/>
          <p:nvPr/>
        </p:nvSpPr>
        <p:spPr>
          <a:xfrm>
            <a:off x="3012891" y="0"/>
            <a:ext cx="7077039" cy="410690"/>
          </a:xfrm>
          <a:prstGeom prst="rect">
            <a:avLst/>
          </a:prstGeom>
          <a:noFill/>
        </p:spPr>
        <p:txBody>
          <a:bodyPr wrap="square">
            <a:spAutoFit/>
          </a:bodyPr>
          <a:lstStyle/>
          <a:p>
            <a:pPr defTabSz="1140623" fontAlgn="base">
              <a:lnSpc>
                <a:spcPct val="90000"/>
              </a:lnSpc>
              <a:spcBef>
                <a:spcPct val="0"/>
              </a:spcBef>
              <a:spcAft>
                <a:spcPts val="873"/>
              </a:spcAft>
            </a:pPr>
            <a:r>
              <a:rPr lang="en-US" sz="2245" b="1" kern="1200" dirty="0" err="1">
                <a:solidFill>
                  <a:schemeClr val="tx1">
                    <a:lumMod val="95000"/>
                  </a:schemeClr>
                </a:solidFill>
                <a:latin typeface="American Typewriter" panose="02090604020004020304" pitchFamily="18" charset="77"/>
                <a:ea typeface="+mj-ea"/>
                <a:cs typeface="+mj-cs"/>
              </a:rPr>
              <a:t>Tech@Lilly</a:t>
            </a:r>
            <a:r>
              <a:rPr lang="en-US" sz="2245" b="1" kern="1200" dirty="0">
                <a:solidFill>
                  <a:schemeClr val="tx1">
                    <a:lumMod val="95000"/>
                  </a:schemeClr>
                </a:solidFill>
                <a:latin typeface="American Typewriter" panose="02090604020004020304" pitchFamily="18" charset="77"/>
                <a:ea typeface="+mj-ea"/>
                <a:cs typeface="+mj-cs"/>
              </a:rPr>
              <a:t> Bengaluru​ Hackathon 2023​</a:t>
            </a:r>
            <a:endParaRPr lang="en-US" sz="1800" b="1" i="0" dirty="0">
              <a:solidFill>
                <a:schemeClr val="tx1">
                  <a:lumMod val="95000"/>
                </a:schemeClr>
              </a:solidFill>
              <a:effectLst/>
              <a:latin typeface="American Typewriter" panose="02090604020004020304" pitchFamily="18" charset="77"/>
              <a:ea typeface="+mj-ea"/>
              <a:cs typeface="+mj-cs"/>
            </a:endParaRPr>
          </a:p>
        </p:txBody>
      </p:sp>
      <p:pic>
        <p:nvPicPr>
          <p:cNvPr id="2" name="Picture 10">
            <a:extLst>
              <a:ext uri="{FF2B5EF4-FFF2-40B4-BE49-F238E27FC236}">
                <a16:creationId xmlns:a16="http://schemas.microsoft.com/office/drawing/2014/main" id="{CE6CD3EB-15DD-6A34-0F2E-73B21266C4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95" r="-3" b="-3"/>
          <a:stretch/>
        </p:blipFill>
        <p:spPr bwMode="auto">
          <a:xfrm>
            <a:off x="0" y="4874739"/>
            <a:ext cx="1878659" cy="1983261"/>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Shape 3">
            <a:extLst>
              <a:ext uri="{FF2B5EF4-FFF2-40B4-BE49-F238E27FC236}">
                <a16:creationId xmlns:a16="http://schemas.microsoft.com/office/drawing/2014/main" id="{7E2CFD9B-BB17-0042-5AFA-153B21F1E0D7}"/>
              </a:ext>
            </a:extLst>
          </p:cNvPr>
          <p:cNvSpPr/>
          <p:nvPr/>
        </p:nvSpPr>
        <p:spPr>
          <a:xfrm>
            <a:off x="0" y="1212268"/>
            <a:ext cx="6096000" cy="5645732"/>
          </a:xfrm>
          <a:custGeom>
            <a:avLst/>
            <a:gdLst>
              <a:gd name="connsiteX0" fmla="*/ 0 w 9144000"/>
              <a:gd name="connsiteY0" fmla="*/ 0 h 10287000"/>
              <a:gd name="connsiteX1" fmla="*/ 7560302 w 9144000"/>
              <a:gd name="connsiteY1" fmla="*/ 0 h 10287000"/>
              <a:gd name="connsiteX2" fmla="*/ 7582349 w 9144000"/>
              <a:gd name="connsiteY2" fmla="*/ 31003 h 10287000"/>
              <a:gd name="connsiteX3" fmla="*/ 9144000 w 9144000"/>
              <a:gd name="connsiteY3" fmla="*/ 5143500 h 10287000"/>
              <a:gd name="connsiteX4" fmla="*/ 7582349 w 9144000"/>
              <a:gd name="connsiteY4" fmla="*/ 10255997 h 10287000"/>
              <a:gd name="connsiteX5" fmla="*/ 7560302 w 9144000"/>
              <a:gd name="connsiteY5" fmla="*/ 10287000 h 10287000"/>
              <a:gd name="connsiteX6" fmla="*/ 0 w 9144000"/>
              <a:gd name="connsiteY6"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0287000">
                <a:moveTo>
                  <a:pt x="0" y="0"/>
                </a:moveTo>
                <a:lnTo>
                  <a:pt x="7560302" y="0"/>
                </a:lnTo>
                <a:lnTo>
                  <a:pt x="7582349" y="31003"/>
                </a:lnTo>
                <a:cubicBezTo>
                  <a:pt x="8568294" y="1490395"/>
                  <a:pt x="9144000" y="3249716"/>
                  <a:pt x="9144000" y="5143500"/>
                </a:cubicBezTo>
                <a:cubicBezTo>
                  <a:pt x="9144000" y="7037285"/>
                  <a:pt x="8568294" y="8796606"/>
                  <a:pt x="7582349" y="10255997"/>
                </a:cubicBezTo>
                <a:lnTo>
                  <a:pt x="7560302" y="10287000"/>
                </a:lnTo>
                <a:lnTo>
                  <a:pt x="0" y="10287000"/>
                </a:lnTo>
                <a:close/>
              </a:path>
            </a:pathLst>
          </a:custGeom>
          <a:gradFill flip="none" rotWithShape="1">
            <a:gsLst>
              <a:gs pos="0">
                <a:srgbClr val="00B0F0"/>
              </a:gs>
              <a:gs pos="100000">
                <a:schemeClr val="accent5">
                  <a:lumMod val="50000"/>
                  <a:alpha val="9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371669"/>
            <a:endParaRPr lang="en-US" sz="2700" dirty="0">
              <a:solidFill>
                <a:srgbClr val="FFFFFF"/>
              </a:solidFill>
              <a:latin typeface="Titillium Web"/>
            </a:endParaRPr>
          </a:p>
        </p:txBody>
      </p:sp>
      <p:sp>
        <p:nvSpPr>
          <p:cNvPr id="5" name="TextBox 4">
            <a:extLst>
              <a:ext uri="{FF2B5EF4-FFF2-40B4-BE49-F238E27FC236}">
                <a16:creationId xmlns:a16="http://schemas.microsoft.com/office/drawing/2014/main" id="{ABF32C2E-28A0-DFE7-A683-55B8CBC1EDAC}"/>
              </a:ext>
            </a:extLst>
          </p:cNvPr>
          <p:cNvSpPr txBox="1"/>
          <p:nvPr/>
        </p:nvSpPr>
        <p:spPr>
          <a:xfrm>
            <a:off x="697035" y="3180096"/>
            <a:ext cx="4791772" cy="707886"/>
          </a:xfrm>
          <a:prstGeom prst="rect">
            <a:avLst/>
          </a:prstGeom>
          <a:noFill/>
        </p:spPr>
        <p:txBody>
          <a:bodyPr wrap="square" rtlCol="0">
            <a:spAutoFit/>
          </a:bodyPr>
          <a:lstStyle/>
          <a:p>
            <a:pPr defTabSz="1371669"/>
            <a:r>
              <a:rPr lang="en-US" sz="4000" dirty="0">
                <a:solidFill>
                  <a:schemeClr val="bg1"/>
                </a:solidFill>
                <a:latin typeface="+mj-lt"/>
              </a:rPr>
              <a:t>Questions in Use Case</a:t>
            </a:r>
          </a:p>
        </p:txBody>
      </p:sp>
      <p:cxnSp>
        <p:nvCxnSpPr>
          <p:cNvPr id="6" name="Straight Connector 5">
            <a:extLst>
              <a:ext uri="{FF2B5EF4-FFF2-40B4-BE49-F238E27FC236}">
                <a16:creationId xmlns:a16="http://schemas.microsoft.com/office/drawing/2014/main" id="{09FA9544-9F07-15CA-1B35-CCD45252C402}"/>
              </a:ext>
            </a:extLst>
          </p:cNvPr>
          <p:cNvCxnSpPr>
            <a:cxnSpLocks/>
            <a:stCxn id="11" idx="6"/>
            <a:endCxn id="10" idx="2"/>
          </p:cNvCxnSpPr>
          <p:nvPr/>
        </p:nvCxnSpPr>
        <p:spPr>
          <a:xfrm flipV="1">
            <a:off x="6690716" y="3995972"/>
            <a:ext cx="1030075" cy="1"/>
          </a:xfrm>
          <a:prstGeom prst="line">
            <a:avLst/>
          </a:prstGeom>
          <a:ln w="38100" cap="sq">
            <a:gradFill>
              <a:gsLst>
                <a:gs pos="0">
                  <a:schemeClr val="accent4"/>
                </a:gs>
                <a:gs pos="100000">
                  <a:schemeClr val="accent5"/>
                </a:gs>
              </a:gsLst>
              <a:lin ang="0" scaled="0"/>
            </a:gradFill>
            <a:prstDash val="dash"/>
            <a:beve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5A49674E-6C5A-C08C-ABF9-7F6DD8894086}"/>
              </a:ext>
            </a:extLst>
          </p:cNvPr>
          <p:cNvSpPr/>
          <p:nvPr/>
        </p:nvSpPr>
        <p:spPr>
          <a:xfrm>
            <a:off x="7975945" y="3609814"/>
            <a:ext cx="3740573" cy="772421"/>
          </a:xfrm>
          <a:prstGeom prst="roundRect">
            <a:avLst>
              <a:gd name="adj" fmla="val 33648"/>
            </a:avLst>
          </a:prstGeom>
          <a:solidFill>
            <a:schemeClr val="bg1"/>
          </a:solidFill>
          <a:ln w="38100">
            <a:noFill/>
          </a:ln>
          <a:effectLst>
            <a:outerShdw blurRad="508000" dist="381000" dir="5400000" sx="90000" sy="9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defTabSz="1371669"/>
            <a:endParaRPr lang="en-US">
              <a:solidFill>
                <a:srgbClr val="171C30"/>
              </a:solidFill>
              <a:latin typeface="Titillium Web"/>
            </a:endParaRPr>
          </a:p>
        </p:txBody>
      </p:sp>
      <p:sp>
        <p:nvSpPr>
          <p:cNvPr id="9" name="TextBox 8">
            <a:extLst>
              <a:ext uri="{FF2B5EF4-FFF2-40B4-BE49-F238E27FC236}">
                <a16:creationId xmlns:a16="http://schemas.microsoft.com/office/drawing/2014/main" id="{9F916078-4775-69E4-C114-52FA63D90A68}"/>
              </a:ext>
            </a:extLst>
          </p:cNvPr>
          <p:cNvSpPr txBox="1"/>
          <p:nvPr/>
        </p:nvSpPr>
        <p:spPr>
          <a:xfrm>
            <a:off x="8539825" y="3811358"/>
            <a:ext cx="2934820" cy="369332"/>
          </a:xfrm>
          <a:prstGeom prst="rect">
            <a:avLst/>
          </a:prstGeom>
          <a:noFill/>
        </p:spPr>
        <p:txBody>
          <a:bodyPr wrap="square" rtlCol="0" anchor="ctr">
            <a:spAutoFit/>
          </a:bodyPr>
          <a:lstStyle/>
          <a:p>
            <a:pPr defTabSz="1371669"/>
            <a:r>
              <a:rPr lang="en-IN" dirty="0">
                <a:latin typeface="Arial Narrow" panose="020B0606020202030204" pitchFamily="34" charset="0"/>
              </a:rPr>
              <a:t>Optimize Sales force Allocation</a:t>
            </a:r>
            <a:endParaRPr lang="uk-UA" dirty="0">
              <a:latin typeface="Arial Narrow" panose="020B0606020202030204" pitchFamily="34" charset="0"/>
            </a:endParaRPr>
          </a:p>
        </p:txBody>
      </p:sp>
      <p:sp>
        <p:nvSpPr>
          <p:cNvPr id="10" name="Oval 9">
            <a:extLst>
              <a:ext uri="{FF2B5EF4-FFF2-40B4-BE49-F238E27FC236}">
                <a16:creationId xmlns:a16="http://schemas.microsoft.com/office/drawing/2014/main" id="{B938CD49-5DA3-19D5-97B6-CBC986C92D34}"/>
              </a:ext>
            </a:extLst>
          </p:cNvPr>
          <p:cNvSpPr/>
          <p:nvPr/>
        </p:nvSpPr>
        <p:spPr>
          <a:xfrm>
            <a:off x="7720791" y="3739028"/>
            <a:ext cx="513889" cy="513889"/>
          </a:xfrm>
          <a:prstGeom prst="ellipse">
            <a:avLst/>
          </a:prstGeom>
          <a:gradFill>
            <a:gsLst>
              <a:gs pos="0">
                <a:schemeClr val="accent4"/>
              </a:gs>
              <a:gs pos="100000">
                <a:schemeClr val="accent5"/>
              </a:gs>
            </a:gsLst>
            <a:lin ang="18600000" scaled="0"/>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defTabSz="1371669"/>
            <a:r>
              <a:rPr lang="ru-RU" sz="1600" b="1" dirty="0">
                <a:solidFill>
                  <a:srgbClr val="FFFFFF"/>
                </a:solidFill>
              </a:rPr>
              <a:t>03</a:t>
            </a:r>
            <a:endParaRPr lang="en-US" sz="1600" b="1" dirty="0">
              <a:solidFill>
                <a:srgbClr val="FFFFFF"/>
              </a:solidFill>
              <a:latin typeface="Titillium Web"/>
            </a:endParaRPr>
          </a:p>
        </p:txBody>
      </p:sp>
      <p:sp>
        <p:nvSpPr>
          <p:cNvPr id="11" name="Oval 10">
            <a:extLst>
              <a:ext uri="{FF2B5EF4-FFF2-40B4-BE49-F238E27FC236}">
                <a16:creationId xmlns:a16="http://schemas.microsoft.com/office/drawing/2014/main" id="{C91430E6-118B-31E7-5814-AD5C6520BDEF}"/>
              </a:ext>
            </a:extLst>
          </p:cNvPr>
          <p:cNvSpPr/>
          <p:nvPr/>
        </p:nvSpPr>
        <p:spPr>
          <a:xfrm>
            <a:off x="6518882" y="3910056"/>
            <a:ext cx="171834" cy="171834"/>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defTabSz="1371669"/>
            <a:endParaRPr lang="en-US">
              <a:solidFill>
                <a:srgbClr val="171C30"/>
              </a:solidFill>
              <a:latin typeface="Titillium Web"/>
            </a:endParaRPr>
          </a:p>
        </p:txBody>
      </p:sp>
      <p:cxnSp>
        <p:nvCxnSpPr>
          <p:cNvPr id="12" name="Straight Connector 11">
            <a:extLst>
              <a:ext uri="{FF2B5EF4-FFF2-40B4-BE49-F238E27FC236}">
                <a16:creationId xmlns:a16="http://schemas.microsoft.com/office/drawing/2014/main" id="{4F335A08-689B-F426-9955-6B67620610F5}"/>
              </a:ext>
            </a:extLst>
          </p:cNvPr>
          <p:cNvCxnSpPr>
            <a:cxnSpLocks/>
            <a:stCxn id="16" idx="6"/>
            <a:endCxn id="15" idx="2"/>
          </p:cNvCxnSpPr>
          <p:nvPr/>
        </p:nvCxnSpPr>
        <p:spPr>
          <a:xfrm flipV="1">
            <a:off x="6481954" y="1727928"/>
            <a:ext cx="979757" cy="158"/>
          </a:xfrm>
          <a:prstGeom prst="line">
            <a:avLst/>
          </a:prstGeom>
          <a:ln w="38100" cap="sq">
            <a:gradFill>
              <a:gsLst>
                <a:gs pos="0">
                  <a:schemeClr val="accent4"/>
                </a:gs>
                <a:gs pos="100000">
                  <a:schemeClr val="accent5"/>
                </a:gs>
              </a:gsLst>
              <a:lin ang="0" scaled="0"/>
            </a:gradFill>
            <a:prstDash val="dash"/>
            <a:bevel/>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CBB85EA6-D489-D569-3EB5-D735BCEE1D99}"/>
              </a:ext>
            </a:extLst>
          </p:cNvPr>
          <p:cNvSpPr/>
          <p:nvPr/>
        </p:nvSpPr>
        <p:spPr>
          <a:xfrm>
            <a:off x="7718656" y="1341718"/>
            <a:ext cx="3740573" cy="772421"/>
          </a:xfrm>
          <a:prstGeom prst="roundRect">
            <a:avLst>
              <a:gd name="adj" fmla="val 33648"/>
            </a:avLst>
          </a:prstGeom>
          <a:solidFill>
            <a:schemeClr val="bg1"/>
          </a:solidFill>
          <a:ln w="38100">
            <a:noFill/>
          </a:ln>
          <a:effectLst>
            <a:outerShdw blurRad="508000" dist="381000" dir="5400000" sx="90000" sy="9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defTabSz="1371669"/>
            <a:endParaRPr lang="en-US">
              <a:solidFill>
                <a:srgbClr val="171C30"/>
              </a:solidFill>
              <a:latin typeface="Titillium Web"/>
            </a:endParaRPr>
          </a:p>
        </p:txBody>
      </p:sp>
      <p:sp>
        <p:nvSpPr>
          <p:cNvPr id="14" name="TextBox 13">
            <a:extLst>
              <a:ext uri="{FF2B5EF4-FFF2-40B4-BE49-F238E27FC236}">
                <a16:creationId xmlns:a16="http://schemas.microsoft.com/office/drawing/2014/main" id="{551360F3-B535-12D5-B036-BF219CF91D6C}"/>
              </a:ext>
            </a:extLst>
          </p:cNvPr>
          <p:cNvSpPr txBox="1"/>
          <p:nvPr/>
        </p:nvSpPr>
        <p:spPr>
          <a:xfrm>
            <a:off x="8282535" y="1543262"/>
            <a:ext cx="2934820" cy="369332"/>
          </a:xfrm>
          <a:prstGeom prst="rect">
            <a:avLst/>
          </a:prstGeom>
          <a:noFill/>
        </p:spPr>
        <p:txBody>
          <a:bodyPr wrap="square" rtlCol="0" anchor="ctr">
            <a:spAutoFit/>
          </a:bodyPr>
          <a:lstStyle/>
          <a:p>
            <a:pPr defTabSz="1371669"/>
            <a:r>
              <a:rPr lang="en-IN" dirty="0">
                <a:latin typeface="Arial Narrow" panose="020B0606020202030204" pitchFamily="34" charset="0"/>
              </a:rPr>
              <a:t>Top performers in terms of Sales</a:t>
            </a:r>
            <a:endParaRPr lang="uk-UA" dirty="0">
              <a:latin typeface="Arial Narrow" panose="020B0606020202030204" pitchFamily="34" charset="0"/>
            </a:endParaRPr>
          </a:p>
        </p:txBody>
      </p:sp>
      <p:sp>
        <p:nvSpPr>
          <p:cNvPr id="15" name="Oval 14">
            <a:extLst>
              <a:ext uri="{FF2B5EF4-FFF2-40B4-BE49-F238E27FC236}">
                <a16:creationId xmlns:a16="http://schemas.microsoft.com/office/drawing/2014/main" id="{72D2C8B6-EBDB-B30C-3386-480C94A01F2B}"/>
              </a:ext>
            </a:extLst>
          </p:cNvPr>
          <p:cNvSpPr/>
          <p:nvPr/>
        </p:nvSpPr>
        <p:spPr>
          <a:xfrm>
            <a:off x="7461711" y="1470984"/>
            <a:ext cx="513889" cy="513889"/>
          </a:xfrm>
          <a:prstGeom prst="ellipse">
            <a:avLst/>
          </a:prstGeom>
          <a:gradFill>
            <a:gsLst>
              <a:gs pos="0">
                <a:schemeClr val="accent3"/>
              </a:gs>
              <a:gs pos="100000">
                <a:schemeClr val="accent2"/>
              </a:gs>
            </a:gsLst>
            <a:lin ang="18600000" scaled="0"/>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defTabSz="1371669"/>
            <a:r>
              <a:rPr lang="ru-RU" sz="1600" b="1" dirty="0">
                <a:solidFill>
                  <a:srgbClr val="FFFFFF"/>
                </a:solidFill>
              </a:rPr>
              <a:t>01</a:t>
            </a:r>
            <a:endParaRPr lang="en-US" sz="1600" b="1" dirty="0">
              <a:solidFill>
                <a:srgbClr val="FFFFFF"/>
              </a:solidFill>
              <a:latin typeface="Titillium Web"/>
            </a:endParaRPr>
          </a:p>
        </p:txBody>
      </p:sp>
      <p:sp>
        <p:nvSpPr>
          <p:cNvPr id="16" name="Oval 15">
            <a:extLst>
              <a:ext uri="{FF2B5EF4-FFF2-40B4-BE49-F238E27FC236}">
                <a16:creationId xmlns:a16="http://schemas.microsoft.com/office/drawing/2014/main" id="{CA75873B-A9F7-E82D-43CC-5192375026A5}"/>
              </a:ext>
            </a:extLst>
          </p:cNvPr>
          <p:cNvSpPr/>
          <p:nvPr/>
        </p:nvSpPr>
        <p:spPr>
          <a:xfrm>
            <a:off x="6310120" y="1642169"/>
            <a:ext cx="171834" cy="171834"/>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defTabSz="1371669"/>
            <a:endParaRPr lang="en-US">
              <a:solidFill>
                <a:srgbClr val="171C30"/>
              </a:solidFill>
              <a:latin typeface="Titillium Web"/>
            </a:endParaRPr>
          </a:p>
        </p:txBody>
      </p:sp>
      <p:cxnSp>
        <p:nvCxnSpPr>
          <p:cNvPr id="17" name="Straight Connector 16">
            <a:extLst>
              <a:ext uri="{FF2B5EF4-FFF2-40B4-BE49-F238E27FC236}">
                <a16:creationId xmlns:a16="http://schemas.microsoft.com/office/drawing/2014/main" id="{4E49B833-A7E1-A6F4-AABB-4D7845DBEC02}"/>
              </a:ext>
            </a:extLst>
          </p:cNvPr>
          <p:cNvCxnSpPr>
            <a:cxnSpLocks/>
            <a:stCxn id="21" idx="6"/>
            <a:endCxn id="20" idx="2"/>
          </p:cNvCxnSpPr>
          <p:nvPr/>
        </p:nvCxnSpPr>
        <p:spPr>
          <a:xfrm flipV="1">
            <a:off x="6690716" y="2862029"/>
            <a:ext cx="1030075" cy="1"/>
          </a:xfrm>
          <a:prstGeom prst="line">
            <a:avLst/>
          </a:prstGeom>
          <a:ln w="38100" cap="sq">
            <a:gradFill>
              <a:gsLst>
                <a:gs pos="0">
                  <a:schemeClr val="accent4"/>
                </a:gs>
                <a:gs pos="100000">
                  <a:schemeClr val="accent5"/>
                </a:gs>
              </a:gsLst>
              <a:lin ang="0" scaled="0"/>
            </a:gradFill>
            <a:prstDash val="dash"/>
            <a:bevel/>
            <a:headEnd type="none"/>
            <a:tailEnd type="non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46B6C3C7-BC9F-3593-2FDC-175052667452}"/>
              </a:ext>
            </a:extLst>
          </p:cNvPr>
          <p:cNvSpPr/>
          <p:nvPr/>
        </p:nvSpPr>
        <p:spPr>
          <a:xfrm>
            <a:off x="7975945" y="2475766"/>
            <a:ext cx="3740573" cy="772421"/>
          </a:xfrm>
          <a:prstGeom prst="roundRect">
            <a:avLst>
              <a:gd name="adj" fmla="val 33648"/>
            </a:avLst>
          </a:prstGeom>
          <a:solidFill>
            <a:schemeClr val="bg1"/>
          </a:solidFill>
          <a:ln w="38100">
            <a:noFill/>
          </a:ln>
          <a:effectLst>
            <a:outerShdw blurRad="508000" dist="381000" dir="5400000" sx="90000" sy="9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defTabSz="1371669"/>
            <a:endParaRPr lang="en-US">
              <a:solidFill>
                <a:srgbClr val="171C30"/>
              </a:solidFill>
              <a:latin typeface="Titillium Web"/>
            </a:endParaRPr>
          </a:p>
        </p:txBody>
      </p:sp>
      <p:sp>
        <p:nvSpPr>
          <p:cNvPr id="19" name="TextBox 18">
            <a:extLst>
              <a:ext uri="{FF2B5EF4-FFF2-40B4-BE49-F238E27FC236}">
                <a16:creationId xmlns:a16="http://schemas.microsoft.com/office/drawing/2014/main" id="{FCB15BB5-4803-F2CA-38E8-4D3F819946CD}"/>
              </a:ext>
            </a:extLst>
          </p:cNvPr>
          <p:cNvSpPr txBox="1"/>
          <p:nvPr/>
        </p:nvSpPr>
        <p:spPr>
          <a:xfrm>
            <a:off x="8539825" y="2400311"/>
            <a:ext cx="2934820" cy="923330"/>
          </a:xfrm>
          <a:prstGeom prst="rect">
            <a:avLst/>
          </a:prstGeom>
          <a:noFill/>
        </p:spPr>
        <p:txBody>
          <a:bodyPr wrap="square" rtlCol="0" anchor="ctr">
            <a:spAutoFit/>
          </a:bodyPr>
          <a:lstStyle/>
          <a:p>
            <a:pPr defTabSz="1371669"/>
            <a:r>
              <a:rPr lang="en-IN" dirty="0">
                <a:latin typeface="Arial Narrow" panose="020B0606020202030204" pitchFamily="34" charset="0"/>
              </a:rPr>
              <a:t>Factors influencing Sales volume e.g., Marketing Campaigns, Price &amp; Seasonality</a:t>
            </a:r>
            <a:endParaRPr lang="uk-UA" dirty="0">
              <a:latin typeface="Arial Narrow" panose="020B0606020202030204" pitchFamily="34" charset="0"/>
            </a:endParaRPr>
          </a:p>
        </p:txBody>
      </p:sp>
      <p:sp>
        <p:nvSpPr>
          <p:cNvPr id="20" name="Oval 19">
            <a:extLst>
              <a:ext uri="{FF2B5EF4-FFF2-40B4-BE49-F238E27FC236}">
                <a16:creationId xmlns:a16="http://schemas.microsoft.com/office/drawing/2014/main" id="{A5C7FC3A-7D0C-20B5-343C-91CC4117F5EC}"/>
              </a:ext>
            </a:extLst>
          </p:cNvPr>
          <p:cNvSpPr/>
          <p:nvPr/>
        </p:nvSpPr>
        <p:spPr>
          <a:xfrm>
            <a:off x="7720791" y="2605084"/>
            <a:ext cx="513889" cy="513889"/>
          </a:xfrm>
          <a:prstGeom prst="ellipse">
            <a:avLst/>
          </a:prstGeom>
          <a:gradFill>
            <a:gsLst>
              <a:gs pos="0">
                <a:schemeClr val="accent5"/>
              </a:gs>
              <a:gs pos="100000">
                <a:schemeClr val="accent3"/>
              </a:gs>
            </a:gsLst>
            <a:lin ang="18600000" scaled="0"/>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defTabSz="1371669"/>
            <a:r>
              <a:rPr lang="ru-RU" sz="1600" b="1" dirty="0">
                <a:solidFill>
                  <a:srgbClr val="FFFFFF"/>
                </a:solidFill>
              </a:rPr>
              <a:t>02</a:t>
            </a:r>
            <a:endParaRPr lang="en-US" sz="1600" b="1" dirty="0">
              <a:solidFill>
                <a:srgbClr val="FFFFFF"/>
              </a:solidFill>
              <a:latin typeface="Titillium Web"/>
            </a:endParaRPr>
          </a:p>
        </p:txBody>
      </p:sp>
      <p:sp>
        <p:nvSpPr>
          <p:cNvPr id="21" name="Oval 20">
            <a:extLst>
              <a:ext uri="{FF2B5EF4-FFF2-40B4-BE49-F238E27FC236}">
                <a16:creationId xmlns:a16="http://schemas.microsoft.com/office/drawing/2014/main" id="{9F6DFE09-5B9A-10C1-2202-41976F35D313}"/>
              </a:ext>
            </a:extLst>
          </p:cNvPr>
          <p:cNvSpPr/>
          <p:nvPr/>
        </p:nvSpPr>
        <p:spPr>
          <a:xfrm>
            <a:off x="6518882" y="2776112"/>
            <a:ext cx="171834" cy="171834"/>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defTabSz="1371669"/>
            <a:endParaRPr lang="en-US">
              <a:solidFill>
                <a:srgbClr val="171C30"/>
              </a:solidFill>
              <a:latin typeface="Titillium Web"/>
            </a:endParaRPr>
          </a:p>
        </p:txBody>
      </p:sp>
      <p:cxnSp>
        <p:nvCxnSpPr>
          <p:cNvPr id="22" name="Straight Connector 21">
            <a:extLst>
              <a:ext uri="{FF2B5EF4-FFF2-40B4-BE49-F238E27FC236}">
                <a16:creationId xmlns:a16="http://schemas.microsoft.com/office/drawing/2014/main" id="{BD8A61BF-F836-A862-6E51-B4C6B81E5843}"/>
              </a:ext>
            </a:extLst>
          </p:cNvPr>
          <p:cNvCxnSpPr>
            <a:cxnSpLocks/>
            <a:endCxn id="25" idx="2"/>
          </p:cNvCxnSpPr>
          <p:nvPr/>
        </p:nvCxnSpPr>
        <p:spPr>
          <a:xfrm>
            <a:off x="6402935" y="5129916"/>
            <a:ext cx="1058776" cy="0"/>
          </a:xfrm>
          <a:prstGeom prst="line">
            <a:avLst/>
          </a:prstGeom>
          <a:ln w="38100" cap="sq">
            <a:gradFill>
              <a:gsLst>
                <a:gs pos="0">
                  <a:schemeClr val="accent4"/>
                </a:gs>
                <a:gs pos="100000">
                  <a:schemeClr val="accent5"/>
                </a:gs>
              </a:gsLst>
              <a:lin ang="0" scaled="0"/>
            </a:gradFill>
            <a:prstDash val="dash"/>
            <a:bevel/>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7AADE26A-8A71-C565-9BEF-EBBD7B143DCA}"/>
              </a:ext>
            </a:extLst>
          </p:cNvPr>
          <p:cNvSpPr/>
          <p:nvPr/>
        </p:nvSpPr>
        <p:spPr>
          <a:xfrm>
            <a:off x="7718656" y="4743862"/>
            <a:ext cx="3740573" cy="772421"/>
          </a:xfrm>
          <a:prstGeom prst="roundRect">
            <a:avLst>
              <a:gd name="adj" fmla="val 33648"/>
            </a:avLst>
          </a:prstGeom>
          <a:solidFill>
            <a:schemeClr val="bg1"/>
          </a:solidFill>
          <a:ln w="38100">
            <a:noFill/>
          </a:ln>
          <a:effectLst>
            <a:outerShdw blurRad="508000" dist="381000" dir="5400000" sx="90000" sy="9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defTabSz="1371669"/>
            <a:endParaRPr lang="en-US">
              <a:solidFill>
                <a:srgbClr val="171C30"/>
              </a:solidFill>
              <a:latin typeface="Titillium Web"/>
            </a:endParaRPr>
          </a:p>
        </p:txBody>
      </p:sp>
      <p:sp>
        <p:nvSpPr>
          <p:cNvPr id="24" name="TextBox 23">
            <a:extLst>
              <a:ext uri="{FF2B5EF4-FFF2-40B4-BE49-F238E27FC236}">
                <a16:creationId xmlns:a16="http://schemas.microsoft.com/office/drawing/2014/main" id="{7A0B8220-7914-5840-D164-A9ECCDDD6D5C}"/>
              </a:ext>
            </a:extLst>
          </p:cNvPr>
          <p:cNvSpPr txBox="1"/>
          <p:nvPr/>
        </p:nvSpPr>
        <p:spPr>
          <a:xfrm>
            <a:off x="8282535" y="4945406"/>
            <a:ext cx="2934820" cy="369332"/>
          </a:xfrm>
          <a:prstGeom prst="rect">
            <a:avLst/>
          </a:prstGeom>
          <a:noFill/>
        </p:spPr>
        <p:txBody>
          <a:bodyPr wrap="square" rtlCol="0" anchor="ctr">
            <a:spAutoFit/>
          </a:bodyPr>
          <a:lstStyle/>
          <a:p>
            <a:pPr defTabSz="1371669"/>
            <a:r>
              <a:rPr lang="en-US" dirty="0">
                <a:latin typeface="Arial Narrow" panose="020B0606020202030204" pitchFamily="34" charset="0"/>
              </a:rPr>
              <a:t>Forecast Future</a:t>
            </a:r>
            <a:endParaRPr lang="uk-UA" dirty="0">
              <a:latin typeface="Arial Narrow" panose="020B0606020202030204" pitchFamily="34" charset="0"/>
            </a:endParaRPr>
          </a:p>
        </p:txBody>
      </p:sp>
      <p:sp>
        <p:nvSpPr>
          <p:cNvPr id="25" name="Oval 24">
            <a:extLst>
              <a:ext uri="{FF2B5EF4-FFF2-40B4-BE49-F238E27FC236}">
                <a16:creationId xmlns:a16="http://schemas.microsoft.com/office/drawing/2014/main" id="{F3736B2F-6EFD-10CE-EC82-000695A7AA7B}"/>
              </a:ext>
            </a:extLst>
          </p:cNvPr>
          <p:cNvSpPr/>
          <p:nvPr/>
        </p:nvSpPr>
        <p:spPr>
          <a:xfrm>
            <a:off x="7461711" y="4872971"/>
            <a:ext cx="513889" cy="513889"/>
          </a:xfrm>
          <a:prstGeom prst="ellipse">
            <a:avLst/>
          </a:prstGeom>
          <a:gradFill>
            <a:gsLst>
              <a:gs pos="0">
                <a:schemeClr val="accent5"/>
              </a:gs>
              <a:gs pos="100000">
                <a:schemeClr val="accent6"/>
              </a:gs>
            </a:gsLst>
            <a:lin ang="18600000" scaled="0"/>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defTabSz="1371669"/>
            <a:r>
              <a:rPr lang="ru-RU" sz="1600" b="1" dirty="0">
                <a:solidFill>
                  <a:srgbClr val="FFFFFF"/>
                </a:solidFill>
              </a:rPr>
              <a:t>04</a:t>
            </a:r>
            <a:endParaRPr lang="en-US" sz="1600" b="1" dirty="0">
              <a:solidFill>
                <a:srgbClr val="FFFFFF"/>
              </a:solidFill>
              <a:latin typeface="Titillium Web"/>
            </a:endParaRPr>
          </a:p>
        </p:txBody>
      </p:sp>
      <p:sp>
        <p:nvSpPr>
          <p:cNvPr id="26" name="Oval 25">
            <a:extLst>
              <a:ext uri="{FF2B5EF4-FFF2-40B4-BE49-F238E27FC236}">
                <a16:creationId xmlns:a16="http://schemas.microsoft.com/office/drawing/2014/main" id="{4AA05D39-EF66-E2F0-0799-ED443660775A}"/>
              </a:ext>
            </a:extLst>
          </p:cNvPr>
          <p:cNvSpPr/>
          <p:nvPr/>
        </p:nvSpPr>
        <p:spPr>
          <a:xfrm>
            <a:off x="6224203" y="5015159"/>
            <a:ext cx="171834" cy="171834"/>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defTabSz="1371669"/>
            <a:endParaRPr lang="en-US">
              <a:solidFill>
                <a:srgbClr val="171C30"/>
              </a:solidFill>
              <a:latin typeface="Titillium Web"/>
            </a:endParaRPr>
          </a:p>
        </p:txBody>
      </p:sp>
    </p:spTree>
    <p:extLst>
      <p:ext uri="{BB962C8B-B14F-4D97-AF65-F5344CB8AC3E}">
        <p14:creationId xmlns:p14="http://schemas.microsoft.com/office/powerpoint/2010/main" val="365492083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73333">
                                      <p:stCondLst>
                                        <p:cond delay="100"/>
                                      </p:stCondLst>
                                      <p:childTnLst>
                                        <p:set>
                                          <p:cBhvr>
                                            <p:cTn id="6" dur="1" fill="hold">
                                              <p:stCondLst>
                                                <p:cond delay="0"/>
                                              </p:stCondLst>
                                            </p:cTn>
                                            <p:tgtEl>
                                              <p:spTgt spid="5"/>
                                            </p:tgtEl>
                                            <p:attrNameLst>
                                              <p:attrName>style.visibility</p:attrName>
                                            </p:attrNameLst>
                                          </p:cBhvr>
                                          <p:to>
                                            <p:strVal val="visible"/>
                                          </p:to>
                                        </p:set>
                                        <p:anim calcmode="lin" valueType="num" p14:bounceEnd="73333">
                                          <p:cBhvr additive="base">
                                            <p:cTn id="7" dur="1500" fill="hold"/>
                                            <p:tgtEl>
                                              <p:spTgt spid="5"/>
                                            </p:tgtEl>
                                            <p:attrNameLst>
                                              <p:attrName>ppt_x</p:attrName>
                                            </p:attrNameLst>
                                          </p:cBhvr>
                                          <p:tavLst>
                                            <p:tav tm="0">
                                              <p:val>
                                                <p:strVal val="0-#ppt_w/2"/>
                                              </p:val>
                                            </p:tav>
                                            <p:tav tm="100000">
                                              <p:val>
                                                <p:strVal val="#ppt_x"/>
                                              </p:val>
                                            </p:tav>
                                          </p:tavLst>
                                        </p:anim>
                                        <p:anim calcmode="lin" valueType="num" p14:bounceEnd="73333">
                                          <p:cBhvr additive="base">
                                            <p:cTn id="8" dur="1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73333">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73333">
                                          <p:cBhvr additive="base">
                                            <p:cTn id="11" dur="1500" fill="hold"/>
                                            <p:tgtEl>
                                              <p:spTgt spid="16"/>
                                            </p:tgtEl>
                                            <p:attrNameLst>
                                              <p:attrName>ppt_x</p:attrName>
                                            </p:attrNameLst>
                                          </p:cBhvr>
                                          <p:tavLst>
                                            <p:tav tm="0">
                                              <p:val>
                                                <p:strVal val="1+#ppt_w/2"/>
                                              </p:val>
                                            </p:tav>
                                            <p:tav tm="100000">
                                              <p:val>
                                                <p:strVal val="#ppt_x"/>
                                              </p:val>
                                            </p:tav>
                                          </p:tavLst>
                                        </p:anim>
                                        <p:anim calcmode="lin" valueType="num" p14:bounceEnd="73333">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73333">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14:bounceEnd="73333">
                                          <p:cBhvr additive="base">
                                            <p:cTn id="15" dur="1500" fill="hold"/>
                                            <p:tgtEl>
                                              <p:spTgt spid="12"/>
                                            </p:tgtEl>
                                            <p:attrNameLst>
                                              <p:attrName>ppt_x</p:attrName>
                                            </p:attrNameLst>
                                          </p:cBhvr>
                                          <p:tavLst>
                                            <p:tav tm="0">
                                              <p:val>
                                                <p:strVal val="1+#ppt_w/2"/>
                                              </p:val>
                                            </p:tav>
                                            <p:tav tm="100000">
                                              <p:val>
                                                <p:strVal val="#ppt_x"/>
                                              </p:val>
                                            </p:tav>
                                          </p:tavLst>
                                        </p:anim>
                                        <p:anim calcmode="lin" valueType="num" p14:bounceEnd="73333">
                                          <p:cBhvr additive="base">
                                            <p:cTn id="16" dur="1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73333">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14:bounceEnd="73333">
                                          <p:cBhvr additive="base">
                                            <p:cTn id="19" dur="1500" fill="hold"/>
                                            <p:tgtEl>
                                              <p:spTgt spid="15"/>
                                            </p:tgtEl>
                                            <p:attrNameLst>
                                              <p:attrName>ppt_x</p:attrName>
                                            </p:attrNameLst>
                                          </p:cBhvr>
                                          <p:tavLst>
                                            <p:tav tm="0">
                                              <p:val>
                                                <p:strVal val="1+#ppt_w/2"/>
                                              </p:val>
                                            </p:tav>
                                            <p:tav tm="100000">
                                              <p:val>
                                                <p:strVal val="#ppt_x"/>
                                              </p:val>
                                            </p:tav>
                                          </p:tavLst>
                                        </p:anim>
                                        <p:anim calcmode="lin" valueType="num" p14:bounceEnd="73333">
                                          <p:cBhvr additive="base">
                                            <p:cTn id="20" dur="15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73333">
                                      <p:stCondLst>
                                        <p:cond delay="100"/>
                                      </p:stCondLst>
                                      <p:childTnLst>
                                        <p:set>
                                          <p:cBhvr>
                                            <p:cTn id="22" dur="1" fill="hold">
                                              <p:stCondLst>
                                                <p:cond delay="0"/>
                                              </p:stCondLst>
                                            </p:cTn>
                                            <p:tgtEl>
                                              <p:spTgt spid="13"/>
                                            </p:tgtEl>
                                            <p:attrNameLst>
                                              <p:attrName>style.visibility</p:attrName>
                                            </p:attrNameLst>
                                          </p:cBhvr>
                                          <p:to>
                                            <p:strVal val="visible"/>
                                          </p:to>
                                        </p:set>
                                        <p:anim calcmode="lin" valueType="num" p14:bounceEnd="73333">
                                          <p:cBhvr additive="base">
                                            <p:cTn id="23" dur="1500" fill="hold"/>
                                            <p:tgtEl>
                                              <p:spTgt spid="13"/>
                                            </p:tgtEl>
                                            <p:attrNameLst>
                                              <p:attrName>ppt_x</p:attrName>
                                            </p:attrNameLst>
                                          </p:cBhvr>
                                          <p:tavLst>
                                            <p:tav tm="0">
                                              <p:val>
                                                <p:strVal val="1+#ppt_w/2"/>
                                              </p:val>
                                            </p:tav>
                                            <p:tav tm="100000">
                                              <p:val>
                                                <p:strVal val="#ppt_x"/>
                                              </p:val>
                                            </p:tav>
                                          </p:tavLst>
                                        </p:anim>
                                        <p:anim calcmode="lin" valueType="num" p14:bounceEnd="73333">
                                          <p:cBhvr additive="base">
                                            <p:cTn id="24" dur="1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73333">
                                      <p:stCondLst>
                                        <p:cond delay="100"/>
                                      </p:stCondLst>
                                      <p:childTnLst>
                                        <p:set>
                                          <p:cBhvr>
                                            <p:cTn id="26" dur="1" fill="hold">
                                              <p:stCondLst>
                                                <p:cond delay="0"/>
                                              </p:stCondLst>
                                            </p:cTn>
                                            <p:tgtEl>
                                              <p:spTgt spid="14"/>
                                            </p:tgtEl>
                                            <p:attrNameLst>
                                              <p:attrName>style.visibility</p:attrName>
                                            </p:attrNameLst>
                                          </p:cBhvr>
                                          <p:to>
                                            <p:strVal val="visible"/>
                                          </p:to>
                                        </p:set>
                                        <p:anim calcmode="lin" valueType="num" p14:bounceEnd="73333">
                                          <p:cBhvr additive="base">
                                            <p:cTn id="27" dur="1500" fill="hold"/>
                                            <p:tgtEl>
                                              <p:spTgt spid="14"/>
                                            </p:tgtEl>
                                            <p:attrNameLst>
                                              <p:attrName>ppt_x</p:attrName>
                                            </p:attrNameLst>
                                          </p:cBhvr>
                                          <p:tavLst>
                                            <p:tav tm="0">
                                              <p:val>
                                                <p:strVal val="1+#ppt_w/2"/>
                                              </p:val>
                                            </p:tav>
                                            <p:tav tm="100000">
                                              <p:val>
                                                <p:strVal val="#ppt_x"/>
                                              </p:val>
                                            </p:tav>
                                          </p:tavLst>
                                        </p:anim>
                                        <p:anim calcmode="lin" valueType="num" p14:bounceEnd="73333">
                                          <p:cBhvr additive="base">
                                            <p:cTn id="28" dur="1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73333">
                                      <p:stCondLst>
                                        <p:cond delay="100"/>
                                      </p:stCondLst>
                                      <p:childTnLst>
                                        <p:set>
                                          <p:cBhvr>
                                            <p:cTn id="30" dur="1" fill="hold">
                                              <p:stCondLst>
                                                <p:cond delay="0"/>
                                              </p:stCondLst>
                                            </p:cTn>
                                            <p:tgtEl>
                                              <p:spTgt spid="21"/>
                                            </p:tgtEl>
                                            <p:attrNameLst>
                                              <p:attrName>style.visibility</p:attrName>
                                            </p:attrNameLst>
                                          </p:cBhvr>
                                          <p:to>
                                            <p:strVal val="visible"/>
                                          </p:to>
                                        </p:set>
                                        <p:anim calcmode="lin" valueType="num" p14:bounceEnd="73333">
                                          <p:cBhvr additive="base">
                                            <p:cTn id="31" dur="1500" fill="hold"/>
                                            <p:tgtEl>
                                              <p:spTgt spid="21"/>
                                            </p:tgtEl>
                                            <p:attrNameLst>
                                              <p:attrName>ppt_x</p:attrName>
                                            </p:attrNameLst>
                                          </p:cBhvr>
                                          <p:tavLst>
                                            <p:tav tm="0">
                                              <p:val>
                                                <p:strVal val="1+#ppt_w/2"/>
                                              </p:val>
                                            </p:tav>
                                            <p:tav tm="100000">
                                              <p:val>
                                                <p:strVal val="#ppt_x"/>
                                              </p:val>
                                            </p:tav>
                                          </p:tavLst>
                                        </p:anim>
                                        <p:anim calcmode="lin" valueType="num" p14:bounceEnd="73333">
                                          <p:cBhvr additive="base">
                                            <p:cTn id="32" dur="1500" fill="hold"/>
                                            <p:tgtEl>
                                              <p:spTgt spid="21"/>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14:presetBounceEnd="73333">
                                      <p:stCondLst>
                                        <p:cond delay="100"/>
                                      </p:stCondLst>
                                      <p:childTnLst>
                                        <p:set>
                                          <p:cBhvr>
                                            <p:cTn id="34" dur="1" fill="hold">
                                              <p:stCondLst>
                                                <p:cond delay="0"/>
                                              </p:stCondLst>
                                            </p:cTn>
                                            <p:tgtEl>
                                              <p:spTgt spid="17"/>
                                            </p:tgtEl>
                                            <p:attrNameLst>
                                              <p:attrName>style.visibility</p:attrName>
                                            </p:attrNameLst>
                                          </p:cBhvr>
                                          <p:to>
                                            <p:strVal val="visible"/>
                                          </p:to>
                                        </p:set>
                                        <p:anim calcmode="lin" valueType="num" p14:bounceEnd="73333">
                                          <p:cBhvr additive="base">
                                            <p:cTn id="35" dur="1500" fill="hold"/>
                                            <p:tgtEl>
                                              <p:spTgt spid="17"/>
                                            </p:tgtEl>
                                            <p:attrNameLst>
                                              <p:attrName>ppt_x</p:attrName>
                                            </p:attrNameLst>
                                          </p:cBhvr>
                                          <p:tavLst>
                                            <p:tav tm="0">
                                              <p:val>
                                                <p:strVal val="1+#ppt_w/2"/>
                                              </p:val>
                                            </p:tav>
                                            <p:tav tm="100000">
                                              <p:val>
                                                <p:strVal val="#ppt_x"/>
                                              </p:val>
                                            </p:tav>
                                          </p:tavLst>
                                        </p:anim>
                                        <p:anim calcmode="lin" valueType="num" p14:bounceEnd="73333">
                                          <p:cBhvr additive="base">
                                            <p:cTn id="36" dur="1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73333">
                                      <p:stCondLst>
                                        <p:cond delay="100"/>
                                      </p:stCondLst>
                                      <p:childTnLst>
                                        <p:set>
                                          <p:cBhvr>
                                            <p:cTn id="38" dur="1" fill="hold">
                                              <p:stCondLst>
                                                <p:cond delay="0"/>
                                              </p:stCondLst>
                                            </p:cTn>
                                            <p:tgtEl>
                                              <p:spTgt spid="20"/>
                                            </p:tgtEl>
                                            <p:attrNameLst>
                                              <p:attrName>style.visibility</p:attrName>
                                            </p:attrNameLst>
                                          </p:cBhvr>
                                          <p:to>
                                            <p:strVal val="visible"/>
                                          </p:to>
                                        </p:set>
                                        <p:anim calcmode="lin" valueType="num" p14:bounceEnd="73333">
                                          <p:cBhvr additive="base">
                                            <p:cTn id="39" dur="1500" fill="hold"/>
                                            <p:tgtEl>
                                              <p:spTgt spid="20"/>
                                            </p:tgtEl>
                                            <p:attrNameLst>
                                              <p:attrName>ppt_x</p:attrName>
                                            </p:attrNameLst>
                                          </p:cBhvr>
                                          <p:tavLst>
                                            <p:tav tm="0">
                                              <p:val>
                                                <p:strVal val="1+#ppt_w/2"/>
                                              </p:val>
                                            </p:tav>
                                            <p:tav tm="100000">
                                              <p:val>
                                                <p:strVal val="#ppt_x"/>
                                              </p:val>
                                            </p:tav>
                                          </p:tavLst>
                                        </p:anim>
                                        <p:anim calcmode="lin" valueType="num" p14:bounceEnd="73333">
                                          <p:cBhvr additive="base">
                                            <p:cTn id="40" dur="1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73333">
                                      <p:stCondLst>
                                        <p:cond delay="200"/>
                                      </p:stCondLst>
                                      <p:childTnLst>
                                        <p:set>
                                          <p:cBhvr>
                                            <p:cTn id="42" dur="1" fill="hold">
                                              <p:stCondLst>
                                                <p:cond delay="0"/>
                                              </p:stCondLst>
                                            </p:cTn>
                                            <p:tgtEl>
                                              <p:spTgt spid="19"/>
                                            </p:tgtEl>
                                            <p:attrNameLst>
                                              <p:attrName>style.visibility</p:attrName>
                                            </p:attrNameLst>
                                          </p:cBhvr>
                                          <p:to>
                                            <p:strVal val="visible"/>
                                          </p:to>
                                        </p:set>
                                        <p:anim calcmode="lin" valueType="num" p14:bounceEnd="73333">
                                          <p:cBhvr additive="base">
                                            <p:cTn id="43" dur="1500" fill="hold"/>
                                            <p:tgtEl>
                                              <p:spTgt spid="19"/>
                                            </p:tgtEl>
                                            <p:attrNameLst>
                                              <p:attrName>ppt_x</p:attrName>
                                            </p:attrNameLst>
                                          </p:cBhvr>
                                          <p:tavLst>
                                            <p:tav tm="0">
                                              <p:val>
                                                <p:strVal val="1+#ppt_w/2"/>
                                              </p:val>
                                            </p:tav>
                                            <p:tav tm="100000">
                                              <p:val>
                                                <p:strVal val="#ppt_x"/>
                                              </p:val>
                                            </p:tav>
                                          </p:tavLst>
                                        </p:anim>
                                        <p:anim calcmode="lin" valueType="num" p14:bounceEnd="73333">
                                          <p:cBhvr additive="base">
                                            <p:cTn id="44" dur="1500" fill="hold"/>
                                            <p:tgtEl>
                                              <p:spTgt spid="19"/>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73333">
                                      <p:stCondLst>
                                        <p:cond delay="200"/>
                                      </p:stCondLst>
                                      <p:childTnLst>
                                        <p:set>
                                          <p:cBhvr>
                                            <p:cTn id="46" dur="1" fill="hold">
                                              <p:stCondLst>
                                                <p:cond delay="0"/>
                                              </p:stCondLst>
                                            </p:cTn>
                                            <p:tgtEl>
                                              <p:spTgt spid="18"/>
                                            </p:tgtEl>
                                            <p:attrNameLst>
                                              <p:attrName>style.visibility</p:attrName>
                                            </p:attrNameLst>
                                          </p:cBhvr>
                                          <p:to>
                                            <p:strVal val="visible"/>
                                          </p:to>
                                        </p:set>
                                        <p:anim calcmode="lin" valueType="num" p14:bounceEnd="73333">
                                          <p:cBhvr additive="base">
                                            <p:cTn id="47" dur="1500" fill="hold"/>
                                            <p:tgtEl>
                                              <p:spTgt spid="18"/>
                                            </p:tgtEl>
                                            <p:attrNameLst>
                                              <p:attrName>ppt_x</p:attrName>
                                            </p:attrNameLst>
                                          </p:cBhvr>
                                          <p:tavLst>
                                            <p:tav tm="0">
                                              <p:val>
                                                <p:strVal val="1+#ppt_w/2"/>
                                              </p:val>
                                            </p:tav>
                                            <p:tav tm="100000">
                                              <p:val>
                                                <p:strVal val="#ppt_x"/>
                                              </p:val>
                                            </p:tav>
                                          </p:tavLst>
                                        </p:anim>
                                        <p:anim calcmode="lin" valueType="num" p14:bounceEnd="73333">
                                          <p:cBhvr additive="base">
                                            <p:cTn id="48" dur="1500" fill="hold"/>
                                            <p:tgtEl>
                                              <p:spTgt spid="18"/>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73333">
                                      <p:stCondLst>
                                        <p:cond delay="200"/>
                                      </p:stCondLst>
                                      <p:childTnLst>
                                        <p:set>
                                          <p:cBhvr>
                                            <p:cTn id="50" dur="1" fill="hold">
                                              <p:stCondLst>
                                                <p:cond delay="0"/>
                                              </p:stCondLst>
                                            </p:cTn>
                                            <p:tgtEl>
                                              <p:spTgt spid="10"/>
                                            </p:tgtEl>
                                            <p:attrNameLst>
                                              <p:attrName>style.visibility</p:attrName>
                                            </p:attrNameLst>
                                          </p:cBhvr>
                                          <p:to>
                                            <p:strVal val="visible"/>
                                          </p:to>
                                        </p:set>
                                        <p:anim calcmode="lin" valueType="num" p14:bounceEnd="73333">
                                          <p:cBhvr additive="base">
                                            <p:cTn id="51" dur="1500" fill="hold"/>
                                            <p:tgtEl>
                                              <p:spTgt spid="10"/>
                                            </p:tgtEl>
                                            <p:attrNameLst>
                                              <p:attrName>ppt_x</p:attrName>
                                            </p:attrNameLst>
                                          </p:cBhvr>
                                          <p:tavLst>
                                            <p:tav tm="0">
                                              <p:val>
                                                <p:strVal val="1+#ppt_w/2"/>
                                              </p:val>
                                            </p:tav>
                                            <p:tav tm="100000">
                                              <p:val>
                                                <p:strVal val="#ppt_x"/>
                                              </p:val>
                                            </p:tav>
                                          </p:tavLst>
                                        </p:anim>
                                        <p:anim calcmode="lin" valueType="num" p14:bounceEnd="73333">
                                          <p:cBhvr additive="base">
                                            <p:cTn id="52" dur="1500" fill="hold"/>
                                            <p:tgtEl>
                                              <p:spTgt spid="10"/>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14:presetBounceEnd="73333">
                                      <p:stCondLst>
                                        <p:cond delay="200"/>
                                      </p:stCondLst>
                                      <p:childTnLst>
                                        <p:set>
                                          <p:cBhvr>
                                            <p:cTn id="54" dur="1" fill="hold">
                                              <p:stCondLst>
                                                <p:cond delay="0"/>
                                              </p:stCondLst>
                                            </p:cTn>
                                            <p:tgtEl>
                                              <p:spTgt spid="6"/>
                                            </p:tgtEl>
                                            <p:attrNameLst>
                                              <p:attrName>style.visibility</p:attrName>
                                            </p:attrNameLst>
                                          </p:cBhvr>
                                          <p:to>
                                            <p:strVal val="visible"/>
                                          </p:to>
                                        </p:set>
                                        <p:anim calcmode="lin" valueType="num" p14:bounceEnd="73333">
                                          <p:cBhvr additive="base">
                                            <p:cTn id="55" dur="1500" fill="hold"/>
                                            <p:tgtEl>
                                              <p:spTgt spid="6"/>
                                            </p:tgtEl>
                                            <p:attrNameLst>
                                              <p:attrName>ppt_x</p:attrName>
                                            </p:attrNameLst>
                                          </p:cBhvr>
                                          <p:tavLst>
                                            <p:tav tm="0">
                                              <p:val>
                                                <p:strVal val="1+#ppt_w/2"/>
                                              </p:val>
                                            </p:tav>
                                            <p:tav tm="100000">
                                              <p:val>
                                                <p:strVal val="#ppt_x"/>
                                              </p:val>
                                            </p:tav>
                                          </p:tavLst>
                                        </p:anim>
                                        <p:anim calcmode="lin" valueType="num" p14:bounceEnd="73333">
                                          <p:cBhvr additive="base">
                                            <p:cTn id="56" dur="1500" fill="hold"/>
                                            <p:tgtEl>
                                              <p:spTgt spid="6"/>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14:presetBounceEnd="73333">
                                      <p:stCondLst>
                                        <p:cond delay="200"/>
                                      </p:stCondLst>
                                      <p:childTnLst>
                                        <p:set>
                                          <p:cBhvr>
                                            <p:cTn id="58" dur="1" fill="hold">
                                              <p:stCondLst>
                                                <p:cond delay="0"/>
                                              </p:stCondLst>
                                            </p:cTn>
                                            <p:tgtEl>
                                              <p:spTgt spid="11"/>
                                            </p:tgtEl>
                                            <p:attrNameLst>
                                              <p:attrName>style.visibility</p:attrName>
                                            </p:attrNameLst>
                                          </p:cBhvr>
                                          <p:to>
                                            <p:strVal val="visible"/>
                                          </p:to>
                                        </p:set>
                                        <p:anim calcmode="lin" valueType="num" p14:bounceEnd="73333">
                                          <p:cBhvr additive="base">
                                            <p:cTn id="59" dur="1500" fill="hold"/>
                                            <p:tgtEl>
                                              <p:spTgt spid="11"/>
                                            </p:tgtEl>
                                            <p:attrNameLst>
                                              <p:attrName>ppt_x</p:attrName>
                                            </p:attrNameLst>
                                          </p:cBhvr>
                                          <p:tavLst>
                                            <p:tav tm="0">
                                              <p:val>
                                                <p:strVal val="1+#ppt_w/2"/>
                                              </p:val>
                                            </p:tav>
                                            <p:tav tm="100000">
                                              <p:val>
                                                <p:strVal val="#ppt_x"/>
                                              </p:val>
                                            </p:tav>
                                          </p:tavLst>
                                        </p:anim>
                                        <p:anim calcmode="lin" valueType="num" p14:bounceEnd="73333">
                                          <p:cBhvr additive="base">
                                            <p:cTn id="60" dur="1500" fill="hold"/>
                                            <p:tgtEl>
                                              <p:spTgt spid="11"/>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14:presetBounceEnd="73333">
                                      <p:stCondLst>
                                        <p:cond delay="300"/>
                                      </p:stCondLst>
                                      <p:childTnLst>
                                        <p:set>
                                          <p:cBhvr>
                                            <p:cTn id="62" dur="1" fill="hold">
                                              <p:stCondLst>
                                                <p:cond delay="0"/>
                                              </p:stCondLst>
                                            </p:cTn>
                                            <p:tgtEl>
                                              <p:spTgt spid="26"/>
                                            </p:tgtEl>
                                            <p:attrNameLst>
                                              <p:attrName>style.visibility</p:attrName>
                                            </p:attrNameLst>
                                          </p:cBhvr>
                                          <p:to>
                                            <p:strVal val="visible"/>
                                          </p:to>
                                        </p:set>
                                        <p:anim calcmode="lin" valueType="num" p14:bounceEnd="73333">
                                          <p:cBhvr additive="base">
                                            <p:cTn id="63" dur="1500" fill="hold"/>
                                            <p:tgtEl>
                                              <p:spTgt spid="26"/>
                                            </p:tgtEl>
                                            <p:attrNameLst>
                                              <p:attrName>ppt_x</p:attrName>
                                            </p:attrNameLst>
                                          </p:cBhvr>
                                          <p:tavLst>
                                            <p:tav tm="0">
                                              <p:val>
                                                <p:strVal val="1+#ppt_w/2"/>
                                              </p:val>
                                            </p:tav>
                                            <p:tav tm="100000">
                                              <p:val>
                                                <p:strVal val="#ppt_x"/>
                                              </p:val>
                                            </p:tav>
                                          </p:tavLst>
                                        </p:anim>
                                        <p:anim calcmode="lin" valueType="num" p14:bounceEnd="73333">
                                          <p:cBhvr additive="base">
                                            <p:cTn id="64" dur="1500" fill="hold"/>
                                            <p:tgtEl>
                                              <p:spTgt spid="26"/>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14:presetBounceEnd="73333">
                                      <p:stCondLst>
                                        <p:cond delay="300"/>
                                      </p:stCondLst>
                                      <p:childTnLst>
                                        <p:set>
                                          <p:cBhvr>
                                            <p:cTn id="66" dur="1" fill="hold">
                                              <p:stCondLst>
                                                <p:cond delay="0"/>
                                              </p:stCondLst>
                                            </p:cTn>
                                            <p:tgtEl>
                                              <p:spTgt spid="22"/>
                                            </p:tgtEl>
                                            <p:attrNameLst>
                                              <p:attrName>style.visibility</p:attrName>
                                            </p:attrNameLst>
                                          </p:cBhvr>
                                          <p:to>
                                            <p:strVal val="visible"/>
                                          </p:to>
                                        </p:set>
                                        <p:anim calcmode="lin" valueType="num" p14:bounceEnd="73333">
                                          <p:cBhvr additive="base">
                                            <p:cTn id="67" dur="1500" fill="hold"/>
                                            <p:tgtEl>
                                              <p:spTgt spid="22"/>
                                            </p:tgtEl>
                                            <p:attrNameLst>
                                              <p:attrName>ppt_x</p:attrName>
                                            </p:attrNameLst>
                                          </p:cBhvr>
                                          <p:tavLst>
                                            <p:tav tm="0">
                                              <p:val>
                                                <p:strVal val="1+#ppt_w/2"/>
                                              </p:val>
                                            </p:tav>
                                            <p:tav tm="100000">
                                              <p:val>
                                                <p:strVal val="#ppt_x"/>
                                              </p:val>
                                            </p:tav>
                                          </p:tavLst>
                                        </p:anim>
                                        <p:anim calcmode="lin" valueType="num" p14:bounceEnd="73333">
                                          <p:cBhvr additive="base">
                                            <p:cTn id="68" dur="1500" fill="hold"/>
                                            <p:tgtEl>
                                              <p:spTgt spid="22"/>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14:presetBounceEnd="73333">
                                      <p:stCondLst>
                                        <p:cond delay="300"/>
                                      </p:stCondLst>
                                      <p:childTnLst>
                                        <p:set>
                                          <p:cBhvr>
                                            <p:cTn id="70" dur="1" fill="hold">
                                              <p:stCondLst>
                                                <p:cond delay="0"/>
                                              </p:stCondLst>
                                            </p:cTn>
                                            <p:tgtEl>
                                              <p:spTgt spid="25"/>
                                            </p:tgtEl>
                                            <p:attrNameLst>
                                              <p:attrName>style.visibility</p:attrName>
                                            </p:attrNameLst>
                                          </p:cBhvr>
                                          <p:to>
                                            <p:strVal val="visible"/>
                                          </p:to>
                                        </p:set>
                                        <p:anim calcmode="lin" valueType="num" p14:bounceEnd="73333">
                                          <p:cBhvr additive="base">
                                            <p:cTn id="71" dur="1500" fill="hold"/>
                                            <p:tgtEl>
                                              <p:spTgt spid="25"/>
                                            </p:tgtEl>
                                            <p:attrNameLst>
                                              <p:attrName>ppt_x</p:attrName>
                                            </p:attrNameLst>
                                          </p:cBhvr>
                                          <p:tavLst>
                                            <p:tav tm="0">
                                              <p:val>
                                                <p:strVal val="1+#ppt_w/2"/>
                                              </p:val>
                                            </p:tav>
                                            <p:tav tm="100000">
                                              <p:val>
                                                <p:strVal val="#ppt_x"/>
                                              </p:val>
                                            </p:tav>
                                          </p:tavLst>
                                        </p:anim>
                                        <p:anim calcmode="lin" valueType="num" p14:bounceEnd="73333">
                                          <p:cBhvr additive="base">
                                            <p:cTn id="72" dur="1500" fill="hold"/>
                                            <p:tgtEl>
                                              <p:spTgt spid="25"/>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14:presetBounceEnd="73333">
                                      <p:stCondLst>
                                        <p:cond delay="300"/>
                                      </p:stCondLst>
                                      <p:childTnLst>
                                        <p:set>
                                          <p:cBhvr>
                                            <p:cTn id="74" dur="1" fill="hold">
                                              <p:stCondLst>
                                                <p:cond delay="0"/>
                                              </p:stCondLst>
                                            </p:cTn>
                                            <p:tgtEl>
                                              <p:spTgt spid="9"/>
                                            </p:tgtEl>
                                            <p:attrNameLst>
                                              <p:attrName>style.visibility</p:attrName>
                                            </p:attrNameLst>
                                          </p:cBhvr>
                                          <p:to>
                                            <p:strVal val="visible"/>
                                          </p:to>
                                        </p:set>
                                        <p:anim calcmode="lin" valueType="num" p14:bounceEnd="73333">
                                          <p:cBhvr additive="base">
                                            <p:cTn id="75" dur="1500" fill="hold"/>
                                            <p:tgtEl>
                                              <p:spTgt spid="9"/>
                                            </p:tgtEl>
                                            <p:attrNameLst>
                                              <p:attrName>ppt_x</p:attrName>
                                            </p:attrNameLst>
                                          </p:cBhvr>
                                          <p:tavLst>
                                            <p:tav tm="0">
                                              <p:val>
                                                <p:strVal val="1+#ppt_w/2"/>
                                              </p:val>
                                            </p:tav>
                                            <p:tav tm="100000">
                                              <p:val>
                                                <p:strVal val="#ppt_x"/>
                                              </p:val>
                                            </p:tav>
                                          </p:tavLst>
                                        </p:anim>
                                        <p:anim calcmode="lin" valueType="num" p14:bounceEnd="73333">
                                          <p:cBhvr additive="base">
                                            <p:cTn id="76" dur="1500" fill="hold"/>
                                            <p:tgtEl>
                                              <p:spTgt spid="9"/>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14:presetBounceEnd="73333">
                                      <p:stCondLst>
                                        <p:cond delay="300"/>
                                      </p:stCondLst>
                                      <p:childTnLst>
                                        <p:set>
                                          <p:cBhvr>
                                            <p:cTn id="78" dur="1" fill="hold">
                                              <p:stCondLst>
                                                <p:cond delay="0"/>
                                              </p:stCondLst>
                                            </p:cTn>
                                            <p:tgtEl>
                                              <p:spTgt spid="8"/>
                                            </p:tgtEl>
                                            <p:attrNameLst>
                                              <p:attrName>style.visibility</p:attrName>
                                            </p:attrNameLst>
                                          </p:cBhvr>
                                          <p:to>
                                            <p:strVal val="visible"/>
                                          </p:to>
                                        </p:set>
                                        <p:anim calcmode="lin" valueType="num" p14:bounceEnd="73333">
                                          <p:cBhvr additive="base">
                                            <p:cTn id="79" dur="1500" fill="hold"/>
                                            <p:tgtEl>
                                              <p:spTgt spid="8"/>
                                            </p:tgtEl>
                                            <p:attrNameLst>
                                              <p:attrName>ppt_x</p:attrName>
                                            </p:attrNameLst>
                                          </p:cBhvr>
                                          <p:tavLst>
                                            <p:tav tm="0">
                                              <p:val>
                                                <p:strVal val="1+#ppt_w/2"/>
                                              </p:val>
                                            </p:tav>
                                            <p:tav tm="100000">
                                              <p:val>
                                                <p:strVal val="#ppt_x"/>
                                              </p:val>
                                            </p:tav>
                                          </p:tavLst>
                                        </p:anim>
                                        <p:anim calcmode="lin" valueType="num" p14:bounceEnd="73333">
                                          <p:cBhvr additive="base">
                                            <p:cTn id="80" dur="1500" fill="hold"/>
                                            <p:tgtEl>
                                              <p:spTgt spid="8"/>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14:presetBounceEnd="73333">
                                      <p:stCondLst>
                                        <p:cond delay="400"/>
                                      </p:stCondLst>
                                      <p:childTnLst>
                                        <p:set>
                                          <p:cBhvr>
                                            <p:cTn id="82" dur="1" fill="hold">
                                              <p:stCondLst>
                                                <p:cond delay="0"/>
                                              </p:stCondLst>
                                            </p:cTn>
                                            <p:tgtEl>
                                              <p:spTgt spid="24"/>
                                            </p:tgtEl>
                                            <p:attrNameLst>
                                              <p:attrName>style.visibility</p:attrName>
                                            </p:attrNameLst>
                                          </p:cBhvr>
                                          <p:to>
                                            <p:strVal val="visible"/>
                                          </p:to>
                                        </p:set>
                                        <p:anim calcmode="lin" valueType="num" p14:bounceEnd="73333">
                                          <p:cBhvr additive="base">
                                            <p:cTn id="83" dur="1500" fill="hold"/>
                                            <p:tgtEl>
                                              <p:spTgt spid="24"/>
                                            </p:tgtEl>
                                            <p:attrNameLst>
                                              <p:attrName>ppt_x</p:attrName>
                                            </p:attrNameLst>
                                          </p:cBhvr>
                                          <p:tavLst>
                                            <p:tav tm="0">
                                              <p:val>
                                                <p:strVal val="1+#ppt_w/2"/>
                                              </p:val>
                                            </p:tav>
                                            <p:tav tm="100000">
                                              <p:val>
                                                <p:strVal val="#ppt_x"/>
                                              </p:val>
                                            </p:tav>
                                          </p:tavLst>
                                        </p:anim>
                                        <p:anim calcmode="lin" valueType="num" p14:bounceEnd="73333">
                                          <p:cBhvr additive="base">
                                            <p:cTn id="84" dur="1500" fill="hold"/>
                                            <p:tgtEl>
                                              <p:spTgt spid="24"/>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14:presetBounceEnd="73333">
                                      <p:stCondLst>
                                        <p:cond delay="400"/>
                                      </p:stCondLst>
                                      <p:childTnLst>
                                        <p:set>
                                          <p:cBhvr>
                                            <p:cTn id="86" dur="1" fill="hold">
                                              <p:stCondLst>
                                                <p:cond delay="0"/>
                                              </p:stCondLst>
                                            </p:cTn>
                                            <p:tgtEl>
                                              <p:spTgt spid="23"/>
                                            </p:tgtEl>
                                            <p:attrNameLst>
                                              <p:attrName>style.visibility</p:attrName>
                                            </p:attrNameLst>
                                          </p:cBhvr>
                                          <p:to>
                                            <p:strVal val="visible"/>
                                          </p:to>
                                        </p:set>
                                        <p:anim calcmode="lin" valueType="num" p14:bounceEnd="73333">
                                          <p:cBhvr additive="base">
                                            <p:cTn id="87" dur="1500" fill="hold"/>
                                            <p:tgtEl>
                                              <p:spTgt spid="23"/>
                                            </p:tgtEl>
                                            <p:attrNameLst>
                                              <p:attrName>ppt_x</p:attrName>
                                            </p:attrNameLst>
                                          </p:cBhvr>
                                          <p:tavLst>
                                            <p:tav tm="0">
                                              <p:val>
                                                <p:strVal val="1+#ppt_w/2"/>
                                              </p:val>
                                            </p:tav>
                                            <p:tav tm="100000">
                                              <p:val>
                                                <p:strVal val="#ppt_x"/>
                                              </p:val>
                                            </p:tav>
                                          </p:tavLst>
                                        </p:anim>
                                        <p:anim calcmode="lin" valueType="num" p14:bounceEnd="73333">
                                          <p:cBhvr additive="base">
                                            <p:cTn id="88" dur="1500" fill="hold"/>
                                            <p:tgtEl>
                                              <p:spTgt spid="23"/>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14:presetBounceEnd="73333">
                                      <p:stCondLst>
                                        <p:cond delay="0"/>
                                      </p:stCondLst>
                                      <p:childTnLst>
                                        <p:set>
                                          <p:cBhvr>
                                            <p:cTn id="90" dur="1" fill="hold">
                                              <p:stCondLst>
                                                <p:cond delay="0"/>
                                              </p:stCondLst>
                                            </p:cTn>
                                            <p:tgtEl>
                                              <p:spTgt spid="4"/>
                                            </p:tgtEl>
                                            <p:attrNameLst>
                                              <p:attrName>style.visibility</p:attrName>
                                            </p:attrNameLst>
                                          </p:cBhvr>
                                          <p:to>
                                            <p:strVal val="visible"/>
                                          </p:to>
                                        </p:set>
                                        <p:anim calcmode="lin" valueType="num" p14:bounceEnd="73333">
                                          <p:cBhvr additive="base">
                                            <p:cTn id="91" dur="1500" fill="hold"/>
                                            <p:tgtEl>
                                              <p:spTgt spid="4"/>
                                            </p:tgtEl>
                                            <p:attrNameLst>
                                              <p:attrName>ppt_x</p:attrName>
                                            </p:attrNameLst>
                                          </p:cBhvr>
                                          <p:tavLst>
                                            <p:tav tm="0">
                                              <p:val>
                                                <p:strVal val="0-#ppt_w/2"/>
                                              </p:val>
                                            </p:tav>
                                            <p:tav tm="100000">
                                              <p:val>
                                                <p:strVal val="#ppt_x"/>
                                              </p:val>
                                            </p:tav>
                                          </p:tavLst>
                                        </p:anim>
                                        <p:anim calcmode="lin" valueType="num" p14:bounceEnd="73333">
                                          <p:cBhvr additive="base">
                                            <p:cTn id="92"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P spid="9" grpId="0"/>
          <p:bldP spid="10" grpId="0" animBg="1"/>
          <p:bldP spid="11" grpId="0" animBg="1"/>
          <p:bldP spid="13" grpId="0" animBg="1"/>
          <p:bldP spid="14" grpId="0"/>
          <p:bldP spid="15" grpId="0" animBg="1"/>
          <p:bldP spid="16" grpId="0" animBg="1"/>
          <p:bldP spid="18" grpId="0" animBg="1"/>
          <p:bldP spid="19" grpId="0"/>
          <p:bldP spid="20" grpId="0" animBg="1"/>
          <p:bldP spid="21" grpId="0" animBg="1"/>
          <p:bldP spid="23" grpId="0" animBg="1"/>
          <p:bldP spid="24" grpId="0"/>
          <p:bldP spid="25" grpId="0" animBg="1"/>
          <p:bldP spid="2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0-#ppt_w/2"/>
                                              </p:val>
                                            </p:tav>
                                            <p:tav tm="100000">
                                              <p:val>
                                                <p:strVal val="#ppt_x"/>
                                              </p:val>
                                            </p:tav>
                                          </p:tavLst>
                                        </p:anim>
                                        <p:anim calcmode="lin" valueType="num">
                                          <p:cBhvr additive="base">
                                            <p:cTn id="8" dur="1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1+#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500" fill="hold"/>
                                            <p:tgtEl>
                                              <p:spTgt spid="12"/>
                                            </p:tgtEl>
                                            <p:attrNameLst>
                                              <p:attrName>ppt_x</p:attrName>
                                            </p:attrNameLst>
                                          </p:cBhvr>
                                          <p:tavLst>
                                            <p:tav tm="0">
                                              <p:val>
                                                <p:strVal val="1+#ppt_w/2"/>
                                              </p:val>
                                            </p:tav>
                                            <p:tav tm="100000">
                                              <p:val>
                                                <p:strVal val="#ppt_x"/>
                                              </p:val>
                                            </p:tav>
                                          </p:tavLst>
                                        </p:anim>
                                        <p:anim calcmode="lin" valueType="num">
                                          <p:cBhvr additive="base">
                                            <p:cTn id="16" dur="1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1+#ppt_w/2"/>
                                              </p:val>
                                            </p:tav>
                                            <p:tav tm="100000">
                                              <p:val>
                                                <p:strVal val="#ppt_x"/>
                                              </p:val>
                                            </p:tav>
                                          </p:tavLst>
                                        </p:anim>
                                        <p:anim calcmode="lin" valueType="num">
                                          <p:cBhvr additive="base">
                                            <p:cTn id="20" dur="15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1500" fill="hold"/>
                                            <p:tgtEl>
                                              <p:spTgt spid="13"/>
                                            </p:tgtEl>
                                            <p:attrNameLst>
                                              <p:attrName>ppt_x</p:attrName>
                                            </p:attrNameLst>
                                          </p:cBhvr>
                                          <p:tavLst>
                                            <p:tav tm="0">
                                              <p:val>
                                                <p:strVal val="1+#ppt_w/2"/>
                                              </p:val>
                                            </p:tav>
                                            <p:tav tm="100000">
                                              <p:val>
                                                <p:strVal val="#ppt_x"/>
                                              </p:val>
                                            </p:tav>
                                          </p:tavLst>
                                        </p:anim>
                                        <p:anim calcmode="lin" valueType="num">
                                          <p:cBhvr additive="base">
                                            <p:cTn id="24" dur="1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1500" fill="hold"/>
                                            <p:tgtEl>
                                              <p:spTgt spid="14"/>
                                            </p:tgtEl>
                                            <p:attrNameLst>
                                              <p:attrName>ppt_x</p:attrName>
                                            </p:attrNameLst>
                                          </p:cBhvr>
                                          <p:tavLst>
                                            <p:tav tm="0">
                                              <p:val>
                                                <p:strVal val="1+#ppt_w/2"/>
                                              </p:val>
                                            </p:tav>
                                            <p:tav tm="100000">
                                              <p:val>
                                                <p:strVal val="#ppt_x"/>
                                              </p:val>
                                            </p:tav>
                                          </p:tavLst>
                                        </p:anim>
                                        <p:anim calcmode="lin" valueType="num">
                                          <p:cBhvr additive="base">
                                            <p:cTn id="28" dur="1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10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1500" fill="hold"/>
                                            <p:tgtEl>
                                              <p:spTgt spid="21"/>
                                            </p:tgtEl>
                                            <p:attrNameLst>
                                              <p:attrName>ppt_x</p:attrName>
                                            </p:attrNameLst>
                                          </p:cBhvr>
                                          <p:tavLst>
                                            <p:tav tm="0">
                                              <p:val>
                                                <p:strVal val="1+#ppt_w/2"/>
                                              </p:val>
                                            </p:tav>
                                            <p:tav tm="100000">
                                              <p:val>
                                                <p:strVal val="#ppt_x"/>
                                              </p:val>
                                            </p:tav>
                                          </p:tavLst>
                                        </p:anim>
                                        <p:anim calcmode="lin" valueType="num">
                                          <p:cBhvr additive="base">
                                            <p:cTn id="32" dur="1500" fill="hold"/>
                                            <p:tgtEl>
                                              <p:spTgt spid="21"/>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10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1500" fill="hold"/>
                                            <p:tgtEl>
                                              <p:spTgt spid="17"/>
                                            </p:tgtEl>
                                            <p:attrNameLst>
                                              <p:attrName>ppt_x</p:attrName>
                                            </p:attrNameLst>
                                          </p:cBhvr>
                                          <p:tavLst>
                                            <p:tav tm="0">
                                              <p:val>
                                                <p:strVal val="1+#ppt_w/2"/>
                                              </p:val>
                                            </p:tav>
                                            <p:tav tm="100000">
                                              <p:val>
                                                <p:strVal val="#ppt_x"/>
                                              </p:val>
                                            </p:tav>
                                          </p:tavLst>
                                        </p:anim>
                                        <p:anim calcmode="lin" valueType="num">
                                          <p:cBhvr additive="base">
                                            <p:cTn id="36" dur="1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1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1500" fill="hold"/>
                                            <p:tgtEl>
                                              <p:spTgt spid="20"/>
                                            </p:tgtEl>
                                            <p:attrNameLst>
                                              <p:attrName>ppt_x</p:attrName>
                                            </p:attrNameLst>
                                          </p:cBhvr>
                                          <p:tavLst>
                                            <p:tav tm="0">
                                              <p:val>
                                                <p:strVal val="1+#ppt_w/2"/>
                                              </p:val>
                                            </p:tav>
                                            <p:tav tm="100000">
                                              <p:val>
                                                <p:strVal val="#ppt_x"/>
                                              </p:val>
                                            </p:tav>
                                          </p:tavLst>
                                        </p:anim>
                                        <p:anim calcmode="lin" valueType="num">
                                          <p:cBhvr additive="base">
                                            <p:cTn id="40" dur="1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2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1500" fill="hold"/>
                                            <p:tgtEl>
                                              <p:spTgt spid="19"/>
                                            </p:tgtEl>
                                            <p:attrNameLst>
                                              <p:attrName>ppt_x</p:attrName>
                                            </p:attrNameLst>
                                          </p:cBhvr>
                                          <p:tavLst>
                                            <p:tav tm="0">
                                              <p:val>
                                                <p:strVal val="1+#ppt_w/2"/>
                                              </p:val>
                                            </p:tav>
                                            <p:tav tm="100000">
                                              <p:val>
                                                <p:strVal val="#ppt_x"/>
                                              </p:val>
                                            </p:tav>
                                          </p:tavLst>
                                        </p:anim>
                                        <p:anim calcmode="lin" valueType="num">
                                          <p:cBhvr additive="base">
                                            <p:cTn id="44" dur="1500" fill="hold"/>
                                            <p:tgtEl>
                                              <p:spTgt spid="19"/>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20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1500" fill="hold"/>
                                            <p:tgtEl>
                                              <p:spTgt spid="18"/>
                                            </p:tgtEl>
                                            <p:attrNameLst>
                                              <p:attrName>ppt_x</p:attrName>
                                            </p:attrNameLst>
                                          </p:cBhvr>
                                          <p:tavLst>
                                            <p:tav tm="0">
                                              <p:val>
                                                <p:strVal val="1+#ppt_w/2"/>
                                              </p:val>
                                            </p:tav>
                                            <p:tav tm="100000">
                                              <p:val>
                                                <p:strVal val="#ppt_x"/>
                                              </p:val>
                                            </p:tav>
                                          </p:tavLst>
                                        </p:anim>
                                        <p:anim calcmode="lin" valueType="num">
                                          <p:cBhvr additive="base">
                                            <p:cTn id="48" dur="1500" fill="hold"/>
                                            <p:tgtEl>
                                              <p:spTgt spid="18"/>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20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500" fill="hold"/>
                                            <p:tgtEl>
                                              <p:spTgt spid="10"/>
                                            </p:tgtEl>
                                            <p:attrNameLst>
                                              <p:attrName>ppt_x</p:attrName>
                                            </p:attrNameLst>
                                          </p:cBhvr>
                                          <p:tavLst>
                                            <p:tav tm="0">
                                              <p:val>
                                                <p:strVal val="1+#ppt_w/2"/>
                                              </p:val>
                                            </p:tav>
                                            <p:tav tm="100000">
                                              <p:val>
                                                <p:strVal val="#ppt_x"/>
                                              </p:val>
                                            </p:tav>
                                          </p:tavLst>
                                        </p:anim>
                                        <p:anim calcmode="lin" valueType="num">
                                          <p:cBhvr additive="base">
                                            <p:cTn id="52" dur="1500" fill="hold"/>
                                            <p:tgtEl>
                                              <p:spTgt spid="10"/>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2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500" fill="hold"/>
                                            <p:tgtEl>
                                              <p:spTgt spid="6"/>
                                            </p:tgtEl>
                                            <p:attrNameLst>
                                              <p:attrName>ppt_x</p:attrName>
                                            </p:attrNameLst>
                                          </p:cBhvr>
                                          <p:tavLst>
                                            <p:tav tm="0">
                                              <p:val>
                                                <p:strVal val="1+#ppt_w/2"/>
                                              </p:val>
                                            </p:tav>
                                            <p:tav tm="100000">
                                              <p:val>
                                                <p:strVal val="#ppt_x"/>
                                              </p:val>
                                            </p:tav>
                                          </p:tavLst>
                                        </p:anim>
                                        <p:anim calcmode="lin" valueType="num">
                                          <p:cBhvr additive="base">
                                            <p:cTn id="56" dur="1500" fill="hold"/>
                                            <p:tgtEl>
                                              <p:spTgt spid="6"/>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20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1500" fill="hold"/>
                                            <p:tgtEl>
                                              <p:spTgt spid="11"/>
                                            </p:tgtEl>
                                            <p:attrNameLst>
                                              <p:attrName>ppt_x</p:attrName>
                                            </p:attrNameLst>
                                          </p:cBhvr>
                                          <p:tavLst>
                                            <p:tav tm="0">
                                              <p:val>
                                                <p:strVal val="1+#ppt_w/2"/>
                                              </p:val>
                                            </p:tav>
                                            <p:tav tm="100000">
                                              <p:val>
                                                <p:strVal val="#ppt_x"/>
                                              </p:val>
                                            </p:tav>
                                          </p:tavLst>
                                        </p:anim>
                                        <p:anim calcmode="lin" valueType="num">
                                          <p:cBhvr additive="base">
                                            <p:cTn id="60" dur="1500" fill="hold"/>
                                            <p:tgtEl>
                                              <p:spTgt spid="11"/>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30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1500" fill="hold"/>
                                            <p:tgtEl>
                                              <p:spTgt spid="26"/>
                                            </p:tgtEl>
                                            <p:attrNameLst>
                                              <p:attrName>ppt_x</p:attrName>
                                            </p:attrNameLst>
                                          </p:cBhvr>
                                          <p:tavLst>
                                            <p:tav tm="0">
                                              <p:val>
                                                <p:strVal val="1+#ppt_w/2"/>
                                              </p:val>
                                            </p:tav>
                                            <p:tav tm="100000">
                                              <p:val>
                                                <p:strVal val="#ppt_x"/>
                                              </p:val>
                                            </p:tav>
                                          </p:tavLst>
                                        </p:anim>
                                        <p:anim calcmode="lin" valueType="num">
                                          <p:cBhvr additive="base">
                                            <p:cTn id="64" dur="1500" fill="hold"/>
                                            <p:tgtEl>
                                              <p:spTgt spid="26"/>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30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1500" fill="hold"/>
                                            <p:tgtEl>
                                              <p:spTgt spid="22"/>
                                            </p:tgtEl>
                                            <p:attrNameLst>
                                              <p:attrName>ppt_x</p:attrName>
                                            </p:attrNameLst>
                                          </p:cBhvr>
                                          <p:tavLst>
                                            <p:tav tm="0">
                                              <p:val>
                                                <p:strVal val="1+#ppt_w/2"/>
                                              </p:val>
                                            </p:tav>
                                            <p:tav tm="100000">
                                              <p:val>
                                                <p:strVal val="#ppt_x"/>
                                              </p:val>
                                            </p:tav>
                                          </p:tavLst>
                                        </p:anim>
                                        <p:anim calcmode="lin" valueType="num">
                                          <p:cBhvr additive="base">
                                            <p:cTn id="68" dur="1500" fill="hold"/>
                                            <p:tgtEl>
                                              <p:spTgt spid="22"/>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30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1500" fill="hold"/>
                                            <p:tgtEl>
                                              <p:spTgt spid="25"/>
                                            </p:tgtEl>
                                            <p:attrNameLst>
                                              <p:attrName>ppt_x</p:attrName>
                                            </p:attrNameLst>
                                          </p:cBhvr>
                                          <p:tavLst>
                                            <p:tav tm="0">
                                              <p:val>
                                                <p:strVal val="1+#ppt_w/2"/>
                                              </p:val>
                                            </p:tav>
                                            <p:tav tm="100000">
                                              <p:val>
                                                <p:strVal val="#ppt_x"/>
                                              </p:val>
                                            </p:tav>
                                          </p:tavLst>
                                        </p:anim>
                                        <p:anim calcmode="lin" valueType="num">
                                          <p:cBhvr additive="base">
                                            <p:cTn id="72" dur="1500" fill="hold"/>
                                            <p:tgtEl>
                                              <p:spTgt spid="25"/>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300"/>
                                      </p:stCondLst>
                                      <p:childTnLst>
                                        <p:set>
                                          <p:cBhvr>
                                            <p:cTn id="74" dur="1" fill="hold">
                                              <p:stCondLst>
                                                <p:cond delay="0"/>
                                              </p:stCondLst>
                                            </p:cTn>
                                            <p:tgtEl>
                                              <p:spTgt spid="9"/>
                                            </p:tgtEl>
                                            <p:attrNameLst>
                                              <p:attrName>style.visibility</p:attrName>
                                            </p:attrNameLst>
                                          </p:cBhvr>
                                          <p:to>
                                            <p:strVal val="visible"/>
                                          </p:to>
                                        </p:set>
                                        <p:anim calcmode="lin" valueType="num">
                                          <p:cBhvr additive="base">
                                            <p:cTn id="75" dur="1500" fill="hold"/>
                                            <p:tgtEl>
                                              <p:spTgt spid="9"/>
                                            </p:tgtEl>
                                            <p:attrNameLst>
                                              <p:attrName>ppt_x</p:attrName>
                                            </p:attrNameLst>
                                          </p:cBhvr>
                                          <p:tavLst>
                                            <p:tav tm="0">
                                              <p:val>
                                                <p:strVal val="1+#ppt_w/2"/>
                                              </p:val>
                                            </p:tav>
                                            <p:tav tm="100000">
                                              <p:val>
                                                <p:strVal val="#ppt_x"/>
                                              </p:val>
                                            </p:tav>
                                          </p:tavLst>
                                        </p:anim>
                                        <p:anim calcmode="lin" valueType="num">
                                          <p:cBhvr additive="base">
                                            <p:cTn id="76" dur="1500" fill="hold"/>
                                            <p:tgtEl>
                                              <p:spTgt spid="9"/>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300"/>
                                      </p:stCondLst>
                                      <p:childTnLst>
                                        <p:set>
                                          <p:cBhvr>
                                            <p:cTn id="78" dur="1" fill="hold">
                                              <p:stCondLst>
                                                <p:cond delay="0"/>
                                              </p:stCondLst>
                                            </p:cTn>
                                            <p:tgtEl>
                                              <p:spTgt spid="8"/>
                                            </p:tgtEl>
                                            <p:attrNameLst>
                                              <p:attrName>style.visibility</p:attrName>
                                            </p:attrNameLst>
                                          </p:cBhvr>
                                          <p:to>
                                            <p:strVal val="visible"/>
                                          </p:to>
                                        </p:set>
                                        <p:anim calcmode="lin" valueType="num">
                                          <p:cBhvr additive="base">
                                            <p:cTn id="79" dur="1500" fill="hold"/>
                                            <p:tgtEl>
                                              <p:spTgt spid="8"/>
                                            </p:tgtEl>
                                            <p:attrNameLst>
                                              <p:attrName>ppt_x</p:attrName>
                                            </p:attrNameLst>
                                          </p:cBhvr>
                                          <p:tavLst>
                                            <p:tav tm="0">
                                              <p:val>
                                                <p:strVal val="1+#ppt_w/2"/>
                                              </p:val>
                                            </p:tav>
                                            <p:tav tm="100000">
                                              <p:val>
                                                <p:strVal val="#ppt_x"/>
                                              </p:val>
                                            </p:tav>
                                          </p:tavLst>
                                        </p:anim>
                                        <p:anim calcmode="lin" valueType="num">
                                          <p:cBhvr additive="base">
                                            <p:cTn id="80" dur="1500" fill="hold"/>
                                            <p:tgtEl>
                                              <p:spTgt spid="8"/>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400"/>
                                      </p:stCondLst>
                                      <p:childTnLst>
                                        <p:set>
                                          <p:cBhvr>
                                            <p:cTn id="82" dur="1" fill="hold">
                                              <p:stCondLst>
                                                <p:cond delay="0"/>
                                              </p:stCondLst>
                                            </p:cTn>
                                            <p:tgtEl>
                                              <p:spTgt spid="24"/>
                                            </p:tgtEl>
                                            <p:attrNameLst>
                                              <p:attrName>style.visibility</p:attrName>
                                            </p:attrNameLst>
                                          </p:cBhvr>
                                          <p:to>
                                            <p:strVal val="visible"/>
                                          </p:to>
                                        </p:set>
                                        <p:anim calcmode="lin" valueType="num">
                                          <p:cBhvr additive="base">
                                            <p:cTn id="83" dur="1500" fill="hold"/>
                                            <p:tgtEl>
                                              <p:spTgt spid="24"/>
                                            </p:tgtEl>
                                            <p:attrNameLst>
                                              <p:attrName>ppt_x</p:attrName>
                                            </p:attrNameLst>
                                          </p:cBhvr>
                                          <p:tavLst>
                                            <p:tav tm="0">
                                              <p:val>
                                                <p:strVal val="1+#ppt_w/2"/>
                                              </p:val>
                                            </p:tav>
                                            <p:tav tm="100000">
                                              <p:val>
                                                <p:strVal val="#ppt_x"/>
                                              </p:val>
                                            </p:tav>
                                          </p:tavLst>
                                        </p:anim>
                                        <p:anim calcmode="lin" valueType="num">
                                          <p:cBhvr additive="base">
                                            <p:cTn id="84" dur="1500" fill="hold"/>
                                            <p:tgtEl>
                                              <p:spTgt spid="24"/>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400"/>
                                      </p:stCondLst>
                                      <p:childTnLst>
                                        <p:set>
                                          <p:cBhvr>
                                            <p:cTn id="86" dur="1" fill="hold">
                                              <p:stCondLst>
                                                <p:cond delay="0"/>
                                              </p:stCondLst>
                                            </p:cTn>
                                            <p:tgtEl>
                                              <p:spTgt spid="23"/>
                                            </p:tgtEl>
                                            <p:attrNameLst>
                                              <p:attrName>style.visibility</p:attrName>
                                            </p:attrNameLst>
                                          </p:cBhvr>
                                          <p:to>
                                            <p:strVal val="visible"/>
                                          </p:to>
                                        </p:set>
                                        <p:anim calcmode="lin" valueType="num">
                                          <p:cBhvr additive="base">
                                            <p:cTn id="87" dur="1500" fill="hold"/>
                                            <p:tgtEl>
                                              <p:spTgt spid="23"/>
                                            </p:tgtEl>
                                            <p:attrNameLst>
                                              <p:attrName>ppt_x</p:attrName>
                                            </p:attrNameLst>
                                          </p:cBhvr>
                                          <p:tavLst>
                                            <p:tav tm="0">
                                              <p:val>
                                                <p:strVal val="1+#ppt_w/2"/>
                                              </p:val>
                                            </p:tav>
                                            <p:tav tm="100000">
                                              <p:val>
                                                <p:strVal val="#ppt_x"/>
                                              </p:val>
                                            </p:tav>
                                          </p:tavLst>
                                        </p:anim>
                                        <p:anim calcmode="lin" valueType="num">
                                          <p:cBhvr additive="base">
                                            <p:cTn id="88" dur="1500" fill="hold"/>
                                            <p:tgtEl>
                                              <p:spTgt spid="23"/>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anim calcmode="lin" valueType="num">
                                          <p:cBhvr additive="base">
                                            <p:cTn id="91" dur="1500" fill="hold"/>
                                            <p:tgtEl>
                                              <p:spTgt spid="4"/>
                                            </p:tgtEl>
                                            <p:attrNameLst>
                                              <p:attrName>ppt_x</p:attrName>
                                            </p:attrNameLst>
                                          </p:cBhvr>
                                          <p:tavLst>
                                            <p:tav tm="0">
                                              <p:val>
                                                <p:strVal val="0-#ppt_w/2"/>
                                              </p:val>
                                            </p:tav>
                                            <p:tav tm="100000">
                                              <p:val>
                                                <p:strVal val="#ppt_x"/>
                                              </p:val>
                                            </p:tav>
                                          </p:tavLst>
                                        </p:anim>
                                        <p:anim calcmode="lin" valueType="num">
                                          <p:cBhvr additive="base">
                                            <p:cTn id="92"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P spid="9" grpId="0"/>
          <p:bldP spid="10" grpId="0" animBg="1"/>
          <p:bldP spid="11" grpId="0" animBg="1"/>
          <p:bldP spid="13" grpId="0" animBg="1"/>
          <p:bldP spid="14" grpId="0"/>
          <p:bldP spid="15" grpId="0" animBg="1"/>
          <p:bldP spid="16" grpId="0" animBg="1"/>
          <p:bldP spid="18" grpId="0" animBg="1"/>
          <p:bldP spid="19" grpId="0"/>
          <p:bldP spid="20" grpId="0" animBg="1"/>
          <p:bldP spid="21" grpId="0" animBg="1"/>
          <p:bldP spid="23" grpId="0" animBg="1"/>
          <p:bldP spid="24" grpId="0"/>
          <p:bldP spid="25" grpId="0" animBg="1"/>
          <p:bldP spid="26"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C5354B-CEC5-3B2A-301F-F378756306E1}"/>
              </a:ext>
            </a:extLst>
          </p:cNvPr>
          <p:cNvSpPr txBox="1"/>
          <p:nvPr/>
        </p:nvSpPr>
        <p:spPr>
          <a:xfrm>
            <a:off x="3012891" y="0"/>
            <a:ext cx="7077039" cy="410690"/>
          </a:xfrm>
          <a:prstGeom prst="rect">
            <a:avLst/>
          </a:prstGeom>
          <a:noFill/>
        </p:spPr>
        <p:txBody>
          <a:bodyPr wrap="square">
            <a:spAutoFit/>
          </a:bodyPr>
          <a:lstStyle/>
          <a:p>
            <a:pPr defTabSz="1140623" fontAlgn="base">
              <a:lnSpc>
                <a:spcPct val="90000"/>
              </a:lnSpc>
              <a:spcBef>
                <a:spcPct val="0"/>
              </a:spcBef>
              <a:spcAft>
                <a:spcPts val="873"/>
              </a:spcAft>
            </a:pPr>
            <a:r>
              <a:rPr lang="en-US" sz="2245" b="1" kern="1200" dirty="0" err="1">
                <a:solidFill>
                  <a:schemeClr val="tx1">
                    <a:lumMod val="95000"/>
                  </a:schemeClr>
                </a:solidFill>
                <a:latin typeface="American Typewriter" panose="02090604020004020304" pitchFamily="18" charset="77"/>
                <a:ea typeface="+mj-ea"/>
                <a:cs typeface="+mj-cs"/>
              </a:rPr>
              <a:t>Tech@Lilly</a:t>
            </a:r>
            <a:r>
              <a:rPr lang="en-US" sz="2245" b="1" kern="1200" dirty="0">
                <a:solidFill>
                  <a:schemeClr val="tx1">
                    <a:lumMod val="95000"/>
                  </a:schemeClr>
                </a:solidFill>
                <a:latin typeface="American Typewriter" panose="02090604020004020304" pitchFamily="18" charset="77"/>
                <a:ea typeface="+mj-ea"/>
                <a:cs typeface="+mj-cs"/>
              </a:rPr>
              <a:t> Bengaluru​ Hackathon 2023​</a:t>
            </a:r>
            <a:endParaRPr lang="en-US" sz="1800" b="1" i="0" dirty="0">
              <a:solidFill>
                <a:schemeClr val="tx1">
                  <a:lumMod val="95000"/>
                </a:schemeClr>
              </a:solidFill>
              <a:effectLst/>
              <a:latin typeface="American Typewriter" panose="02090604020004020304" pitchFamily="18" charset="77"/>
              <a:ea typeface="+mj-ea"/>
              <a:cs typeface="+mj-cs"/>
            </a:endParaRPr>
          </a:p>
        </p:txBody>
      </p:sp>
      <p:pic>
        <p:nvPicPr>
          <p:cNvPr id="29" name="Picture 28">
            <a:extLst>
              <a:ext uri="{FF2B5EF4-FFF2-40B4-BE49-F238E27FC236}">
                <a16:creationId xmlns:a16="http://schemas.microsoft.com/office/drawing/2014/main" id="{14596126-91F3-EF3E-FBC9-5D2CD2AEEF5E}"/>
              </a:ext>
            </a:extLst>
          </p:cNvPr>
          <p:cNvPicPr>
            <a:picLocks noChangeAspect="1"/>
          </p:cNvPicPr>
          <p:nvPr/>
        </p:nvPicPr>
        <p:blipFill>
          <a:blip r:embed="rId2"/>
          <a:stretch>
            <a:fillRect/>
          </a:stretch>
        </p:blipFill>
        <p:spPr>
          <a:xfrm>
            <a:off x="1062296" y="817123"/>
            <a:ext cx="9986704" cy="6054347"/>
          </a:xfrm>
          <a:prstGeom prst="rect">
            <a:avLst/>
          </a:prstGeom>
        </p:spPr>
      </p:pic>
      <p:sp>
        <p:nvSpPr>
          <p:cNvPr id="31" name="Text Placeholder 4">
            <a:extLst>
              <a:ext uri="{FF2B5EF4-FFF2-40B4-BE49-F238E27FC236}">
                <a16:creationId xmlns:a16="http://schemas.microsoft.com/office/drawing/2014/main" id="{4031E9E7-81D1-DBE8-D079-B070A4783E4F}"/>
              </a:ext>
            </a:extLst>
          </p:cNvPr>
          <p:cNvSpPr txBox="1">
            <a:spLocks/>
          </p:cNvSpPr>
          <p:nvPr/>
        </p:nvSpPr>
        <p:spPr>
          <a:xfrm>
            <a:off x="1051663" y="410690"/>
            <a:ext cx="7853500" cy="406433"/>
          </a:xfrm>
          <a:prstGeom prst="rect">
            <a:avLst/>
          </a:prstGeom>
        </p:spPr>
        <p:txBody>
          <a:bodyPr anchor="ctr"/>
          <a:lstStyle>
            <a:lvl1pPr marL="0" indent="0" algn="l" defTabSz="914492" rtl="0" eaLnBrk="1" latinLnBrk="0" hangingPunct="1">
              <a:lnSpc>
                <a:spcPct val="90000"/>
              </a:lnSpc>
              <a:spcBef>
                <a:spcPts val="1000"/>
              </a:spcBef>
              <a:buFont typeface="Arial" panose="020B0604020202020204" pitchFamily="34" charset="0"/>
              <a:buNone/>
              <a:defRPr sz="1600" kern="1200" spc="200" baseline="0">
                <a:solidFill>
                  <a:schemeClr val="accent6"/>
                </a:solidFill>
                <a:latin typeface="+mj-lt"/>
                <a:ea typeface="+mn-ea"/>
                <a:cs typeface="+mn-cs"/>
              </a:defRPr>
            </a:lvl1pPr>
            <a:lvl2pPr marL="685868" indent="-228623" algn="l" defTabSz="91449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114" indent="-228623" algn="l" defTabSz="91449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60"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606"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52"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98"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343"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88"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92"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600" b="0" i="0" u="none" strike="noStrike" kern="1200" cap="none" spc="200" normalizeH="0" baseline="0" noProof="0" dirty="0">
                <a:ln>
                  <a:noFill/>
                </a:ln>
                <a:solidFill>
                  <a:srgbClr val="5BC9B0"/>
                </a:solidFill>
                <a:effectLst/>
                <a:uLnTx/>
                <a:uFillTx/>
                <a:latin typeface="Titillium Web SemiBold"/>
                <a:ea typeface="+mn-ea"/>
                <a:cs typeface="+mn-cs"/>
              </a:rPr>
              <a:t>Top Performers in terms of Sales</a:t>
            </a:r>
            <a:br>
              <a:rPr kumimoji="0" lang="en-IN" sz="1600" b="0" i="0" u="none" strike="noStrike" kern="1200" cap="none" spc="200" normalizeH="0" baseline="0" noProof="0" dirty="0">
                <a:ln>
                  <a:noFill/>
                </a:ln>
                <a:solidFill>
                  <a:srgbClr val="5BC9B0"/>
                </a:solidFill>
                <a:effectLst/>
                <a:uLnTx/>
                <a:uFillTx/>
                <a:latin typeface="Titillium Web SemiBold"/>
                <a:ea typeface="+mn-ea"/>
                <a:cs typeface="+mn-cs"/>
              </a:rPr>
            </a:br>
            <a:r>
              <a:rPr kumimoji="0" lang="en-IN" sz="1100" b="0" i="0" u="none" strike="noStrike" kern="1200" cap="none" spc="200" normalizeH="0" baseline="0" noProof="0" dirty="0">
                <a:ln>
                  <a:noFill/>
                </a:ln>
                <a:solidFill>
                  <a:srgbClr val="5BC9B0"/>
                </a:solidFill>
                <a:effectLst/>
                <a:uLnTx/>
                <a:uFillTx/>
                <a:latin typeface="Titillium Web SemiBold"/>
                <a:ea typeface="+mn-ea"/>
                <a:cs typeface="+mn-cs"/>
              </a:rPr>
              <a:t>Now you know that </a:t>
            </a:r>
            <a:r>
              <a:rPr kumimoji="0" lang="en-IN" sz="1100" b="0" i="0" u="none" strike="noStrike" kern="1200" cap="none" spc="200" normalizeH="0" baseline="0" noProof="0" dirty="0" err="1">
                <a:ln>
                  <a:noFill/>
                </a:ln>
                <a:solidFill>
                  <a:srgbClr val="5BC9B0"/>
                </a:solidFill>
                <a:effectLst/>
                <a:uLnTx/>
                <a:uFillTx/>
                <a:latin typeface="Titillium Web SemiBold"/>
                <a:ea typeface="+mn-ea"/>
                <a:cs typeface="+mn-cs"/>
              </a:rPr>
              <a:t>Neurorevive</a:t>
            </a:r>
            <a:r>
              <a:rPr kumimoji="0" lang="en-IN" sz="1100" b="0" i="0" u="none" strike="noStrike" kern="1200" cap="none" spc="200" normalizeH="0" baseline="0" noProof="0" dirty="0">
                <a:ln>
                  <a:noFill/>
                </a:ln>
                <a:solidFill>
                  <a:srgbClr val="5BC9B0"/>
                </a:solidFill>
                <a:effectLst/>
                <a:uLnTx/>
                <a:uFillTx/>
                <a:latin typeface="Titillium Web SemiBold"/>
                <a:ea typeface="+mn-ea"/>
                <a:cs typeface="+mn-cs"/>
              </a:rPr>
              <a:t> is the top performer in Sales volume</a:t>
            </a:r>
          </a:p>
        </p:txBody>
      </p:sp>
    </p:spTree>
    <p:extLst>
      <p:ext uri="{BB962C8B-B14F-4D97-AF65-F5344CB8AC3E}">
        <p14:creationId xmlns:p14="http://schemas.microsoft.com/office/powerpoint/2010/main" val="346181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C5354B-CEC5-3B2A-301F-F378756306E1}"/>
              </a:ext>
            </a:extLst>
          </p:cNvPr>
          <p:cNvSpPr txBox="1"/>
          <p:nvPr/>
        </p:nvSpPr>
        <p:spPr>
          <a:xfrm>
            <a:off x="3012891" y="0"/>
            <a:ext cx="7077039" cy="410690"/>
          </a:xfrm>
          <a:prstGeom prst="rect">
            <a:avLst/>
          </a:prstGeom>
          <a:noFill/>
        </p:spPr>
        <p:txBody>
          <a:bodyPr wrap="square">
            <a:spAutoFit/>
          </a:bodyPr>
          <a:lstStyle/>
          <a:p>
            <a:pPr defTabSz="1140623" fontAlgn="base">
              <a:lnSpc>
                <a:spcPct val="90000"/>
              </a:lnSpc>
              <a:spcBef>
                <a:spcPct val="0"/>
              </a:spcBef>
              <a:spcAft>
                <a:spcPts val="873"/>
              </a:spcAft>
            </a:pPr>
            <a:r>
              <a:rPr lang="en-US" sz="2245" b="1" kern="1200" dirty="0" err="1">
                <a:solidFill>
                  <a:schemeClr val="tx1">
                    <a:lumMod val="95000"/>
                  </a:schemeClr>
                </a:solidFill>
                <a:latin typeface="American Typewriter" panose="02090604020004020304" pitchFamily="18" charset="77"/>
                <a:ea typeface="+mj-ea"/>
                <a:cs typeface="+mj-cs"/>
              </a:rPr>
              <a:t>Tech@Lilly</a:t>
            </a:r>
            <a:r>
              <a:rPr lang="en-US" sz="2245" b="1" kern="1200" dirty="0">
                <a:solidFill>
                  <a:schemeClr val="tx1">
                    <a:lumMod val="95000"/>
                  </a:schemeClr>
                </a:solidFill>
                <a:latin typeface="American Typewriter" panose="02090604020004020304" pitchFamily="18" charset="77"/>
                <a:ea typeface="+mj-ea"/>
                <a:cs typeface="+mj-cs"/>
              </a:rPr>
              <a:t> Bengaluru​ Hackathon 2023​</a:t>
            </a:r>
            <a:endParaRPr lang="en-US" sz="1800" b="1" i="0" dirty="0">
              <a:solidFill>
                <a:schemeClr val="tx1">
                  <a:lumMod val="95000"/>
                </a:schemeClr>
              </a:solidFill>
              <a:effectLst/>
              <a:latin typeface="American Typewriter" panose="02090604020004020304" pitchFamily="18" charset="77"/>
              <a:ea typeface="+mj-ea"/>
              <a:cs typeface="+mj-cs"/>
            </a:endParaRPr>
          </a:p>
        </p:txBody>
      </p:sp>
      <p:sp>
        <p:nvSpPr>
          <p:cNvPr id="6" name="Text Placeholder 4">
            <a:extLst>
              <a:ext uri="{FF2B5EF4-FFF2-40B4-BE49-F238E27FC236}">
                <a16:creationId xmlns:a16="http://schemas.microsoft.com/office/drawing/2014/main" id="{2BFC4819-75AA-940B-B758-174243904049}"/>
              </a:ext>
            </a:extLst>
          </p:cNvPr>
          <p:cNvSpPr txBox="1">
            <a:spLocks/>
          </p:cNvSpPr>
          <p:nvPr/>
        </p:nvSpPr>
        <p:spPr>
          <a:xfrm>
            <a:off x="1620520" y="663241"/>
            <a:ext cx="8127820" cy="436913"/>
          </a:xfrm>
          <a:prstGeom prst="rect">
            <a:avLst/>
          </a:prstGeom>
        </p:spPr>
        <p:txBody>
          <a:bodyPr anchor="ctr"/>
          <a:lstStyle>
            <a:lvl1pPr marL="0" indent="0" algn="l" defTabSz="914492" rtl="0" eaLnBrk="1" latinLnBrk="0" hangingPunct="1">
              <a:lnSpc>
                <a:spcPct val="90000"/>
              </a:lnSpc>
              <a:spcBef>
                <a:spcPts val="1000"/>
              </a:spcBef>
              <a:buFont typeface="Arial" panose="020B0604020202020204" pitchFamily="34" charset="0"/>
              <a:buNone/>
              <a:defRPr sz="1600" kern="1200" spc="200" baseline="0">
                <a:solidFill>
                  <a:schemeClr val="accent6"/>
                </a:solidFill>
                <a:latin typeface="+mj-lt"/>
                <a:ea typeface="+mn-ea"/>
                <a:cs typeface="+mn-cs"/>
              </a:defRPr>
            </a:lvl1pPr>
            <a:lvl2pPr marL="685868" indent="-228623" algn="l" defTabSz="91449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114" indent="-228623" algn="l" defTabSz="91449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60"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606"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52"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98"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343"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88"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92"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600" b="0" i="0" u="none" strike="noStrike" kern="1200" cap="none" spc="200" normalizeH="0" baseline="0" noProof="0" dirty="0">
                <a:ln>
                  <a:noFill/>
                </a:ln>
                <a:solidFill>
                  <a:srgbClr val="5BC9B0"/>
                </a:solidFill>
                <a:effectLst/>
                <a:uLnTx/>
                <a:uFillTx/>
                <a:latin typeface="Titillium Web SemiBold"/>
                <a:ea typeface="+mn-ea"/>
                <a:cs typeface="+mn-cs"/>
              </a:rPr>
              <a:t>Factors Influencing Sales</a:t>
            </a:r>
            <a:br>
              <a:rPr kumimoji="0" lang="en-IN" sz="1600" b="0" i="0" u="none" strike="noStrike" kern="1200" cap="none" spc="200" normalizeH="0" baseline="0" noProof="0" dirty="0">
                <a:ln>
                  <a:noFill/>
                </a:ln>
                <a:solidFill>
                  <a:srgbClr val="5BC9B0"/>
                </a:solidFill>
                <a:effectLst/>
                <a:uLnTx/>
                <a:uFillTx/>
                <a:latin typeface="Titillium Web SemiBold"/>
                <a:ea typeface="+mn-ea"/>
                <a:cs typeface="+mn-cs"/>
              </a:rPr>
            </a:br>
            <a:r>
              <a:rPr kumimoji="0" lang="en-IN" sz="1100" b="0" i="0" u="none" strike="noStrike" kern="1200" cap="none" spc="200" normalizeH="0" baseline="0" noProof="0" dirty="0">
                <a:ln>
                  <a:noFill/>
                </a:ln>
                <a:solidFill>
                  <a:srgbClr val="5BC9B0"/>
                </a:solidFill>
                <a:effectLst/>
                <a:uLnTx/>
                <a:uFillTx/>
                <a:latin typeface="Titillium Web SemiBold"/>
                <a:ea typeface="+mn-ea"/>
                <a:cs typeface="+mn-cs"/>
              </a:rPr>
              <a:t>Our team created Marketing activity data and merged with use case data to answer this question. Further Correlation &amp; (MMM)Market Mix Modelling can be done to arrive at pinpoint answers. </a:t>
            </a:r>
          </a:p>
          <a:p>
            <a:pPr marL="0" marR="0" lvl="0" indent="0" algn="l" defTabSz="914492"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100" b="0" i="0" u="none" strike="noStrike" kern="1200" cap="none" spc="200" normalizeH="0" baseline="0" noProof="0" dirty="0">
                <a:ln>
                  <a:noFill/>
                </a:ln>
                <a:solidFill>
                  <a:srgbClr val="5BC9B0"/>
                </a:solidFill>
                <a:effectLst/>
                <a:uLnTx/>
                <a:uFillTx/>
                <a:latin typeface="Titillium Web SemiBold"/>
                <a:ea typeface="+mn-ea"/>
                <a:cs typeface="+mn-cs"/>
              </a:rPr>
              <a:t>Now you know where to invest more; in which channels and at what time/seasonality </a:t>
            </a:r>
          </a:p>
        </p:txBody>
      </p:sp>
      <p:pic>
        <p:nvPicPr>
          <p:cNvPr id="8" name="Picture 7">
            <a:extLst>
              <a:ext uri="{FF2B5EF4-FFF2-40B4-BE49-F238E27FC236}">
                <a16:creationId xmlns:a16="http://schemas.microsoft.com/office/drawing/2014/main" id="{8A0A139A-F483-2270-55A9-D8796477952A}"/>
              </a:ext>
            </a:extLst>
          </p:cNvPr>
          <p:cNvPicPr>
            <a:picLocks noChangeAspect="1"/>
          </p:cNvPicPr>
          <p:nvPr/>
        </p:nvPicPr>
        <p:blipFill>
          <a:blip r:embed="rId2"/>
          <a:stretch>
            <a:fillRect/>
          </a:stretch>
        </p:blipFill>
        <p:spPr>
          <a:xfrm>
            <a:off x="1620520" y="1352706"/>
            <a:ext cx="8950960" cy="5505294"/>
          </a:xfrm>
          <a:prstGeom prst="rect">
            <a:avLst/>
          </a:prstGeom>
        </p:spPr>
      </p:pic>
    </p:spTree>
    <p:extLst>
      <p:ext uri="{BB962C8B-B14F-4D97-AF65-F5344CB8AC3E}">
        <p14:creationId xmlns:p14="http://schemas.microsoft.com/office/powerpoint/2010/main" val="284478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C5354B-CEC5-3B2A-301F-F378756306E1}"/>
              </a:ext>
            </a:extLst>
          </p:cNvPr>
          <p:cNvSpPr txBox="1"/>
          <p:nvPr/>
        </p:nvSpPr>
        <p:spPr>
          <a:xfrm>
            <a:off x="3012891" y="0"/>
            <a:ext cx="7077039" cy="410690"/>
          </a:xfrm>
          <a:prstGeom prst="rect">
            <a:avLst/>
          </a:prstGeom>
          <a:noFill/>
        </p:spPr>
        <p:txBody>
          <a:bodyPr wrap="square">
            <a:spAutoFit/>
          </a:bodyPr>
          <a:lstStyle/>
          <a:p>
            <a:pPr defTabSz="1140623" fontAlgn="base">
              <a:lnSpc>
                <a:spcPct val="90000"/>
              </a:lnSpc>
              <a:spcBef>
                <a:spcPct val="0"/>
              </a:spcBef>
              <a:spcAft>
                <a:spcPts val="873"/>
              </a:spcAft>
            </a:pPr>
            <a:r>
              <a:rPr lang="en-US" sz="2245" b="1" kern="1200" dirty="0" err="1">
                <a:solidFill>
                  <a:schemeClr val="tx1">
                    <a:lumMod val="95000"/>
                  </a:schemeClr>
                </a:solidFill>
                <a:latin typeface="American Typewriter" panose="02090604020004020304" pitchFamily="18" charset="77"/>
                <a:ea typeface="+mj-ea"/>
                <a:cs typeface="+mj-cs"/>
              </a:rPr>
              <a:t>Tech@Lilly</a:t>
            </a:r>
            <a:r>
              <a:rPr lang="en-US" sz="2245" b="1" kern="1200" dirty="0">
                <a:solidFill>
                  <a:schemeClr val="tx1">
                    <a:lumMod val="95000"/>
                  </a:schemeClr>
                </a:solidFill>
                <a:latin typeface="American Typewriter" panose="02090604020004020304" pitchFamily="18" charset="77"/>
                <a:ea typeface="+mj-ea"/>
                <a:cs typeface="+mj-cs"/>
              </a:rPr>
              <a:t> Bengaluru​ Hackathon 2023​</a:t>
            </a:r>
            <a:endParaRPr lang="en-US" sz="1800" b="1" i="0" dirty="0">
              <a:solidFill>
                <a:schemeClr val="tx1">
                  <a:lumMod val="95000"/>
                </a:schemeClr>
              </a:solidFill>
              <a:effectLst/>
              <a:latin typeface="American Typewriter" panose="02090604020004020304" pitchFamily="18" charset="77"/>
              <a:ea typeface="+mj-ea"/>
              <a:cs typeface="+mj-cs"/>
            </a:endParaRPr>
          </a:p>
        </p:txBody>
      </p:sp>
      <p:sp>
        <p:nvSpPr>
          <p:cNvPr id="79" name="Text Placeholder 4">
            <a:extLst>
              <a:ext uri="{FF2B5EF4-FFF2-40B4-BE49-F238E27FC236}">
                <a16:creationId xmlns:a16="http://schemas.microsoft.com/office/drawing/2014/main" id="{AA4D0016-30B6-855D-901B-AB2E70862E10}"/>
              </a:ext>
            </a:extLst>
          </p:cNvPr>
          <p:cNvSpPr txBox="1">
            <a:spLocks/>
          </p:cNvSpPr>
          <p:nvPr/>
        </p:nvSpPr>
        <p:spPr>
          <a:xfrm>
            <a:off x="1408791" y="530464"/>
            <a:ext cx="8127820" cy="609633"/>
          </a:xfrm>
          <a:prstGeom prst="rect">
            <a:avLst/>
          </a:prstGeom>
        </p:spPr>
        <p:txBody>
          <a:bodyPr anchor="ctr"/>
          <a:lstStyle>
            <a:lvl1pPr marL="0" indent="0" algn="l" defTabSz="914492" rtl="0" eaLnBrk="1" latinLnBrk="0" hangingPunct="1">
              <a:lnSpc>
                <a:spcPct val="90000"/>
              </a:lnSpc>
              <a:spcBef>
                <a:spcPts val="1000"/>
              </a:spcBef>
              <a:buFont typeface="Arial" panose="020B0604020202020204" pitchFamily="34" charset="0"/>
              <a:buNone/>
              <a:defRPr sz="1600" kern="1200" spc="200" baseline="0">
                <a:solidFill>
                  <a:schemeClr val="accent6"/>
                </a:solidFill>
                <a:latin typeface="+mj-lt"/>
                <a:ea typeface="+mn-ea"/>
                <a:cs typeface="+mn-cs"/>
              </a:defRPr>
            </a:lvl1pPr>
            <a:lvl2pPr marL="685868" indent="-228623" algn="l" defTabSz="91449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114" indent="-228623" algn="l" defTabSz="91449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60"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606"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52"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98"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343"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88"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92"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600" b="0" i="0" u="none" strike="noStrike" kern="1200" cap="none" spc="200" normalizeH="0" baseline="0" noProof="0" dirty="0">
                <a:ln>
                  <a:noFill/>
                </a:ln>
                <a:solidFill>
                  <a:srgbClr val="5BC9B0"/>
                </a:solidFill>
                <a:effectLst/>
                <a:uLnTx/>
                <a:uFillTx/>
                <a:latin typeface="Titillium Web SemiBold"/>
                <a:ea typeface="+mn-ea"/>
                <a:cs typeface="+mn-cs"/>
              </a:rPr>
              <a:t>Optimize Sale Force Allocation</a:t>
            </a:r>
            <a:br>
              <a:rPr kumimoji="0" lang="en-IN" sz="1600" b="0" i="0" u="none" strike="noStrike" kern="1200" cap="none" spc="200" normalizeH="0" baseline="0" noProof="0" dirty="0">
                <a:ln>
                  <a:noFill/>
                </a:ln>
                <a:solidFill>
                  <a:srgbClr val="5BC9B0"/>
                </a:solidFill>
                <a:effectLst/>
                <a:uLnTx/>
                <a:uFillTx/>
                <a:latin typeface="Titillium Web SemiBold"/>
                <a:ea typeface="+mn-ea"/>
                <a:cs typeface="+mn-cs"/>
              </a:rPr>
            </a:br>
            <a:r>
              <a:rPr kumimoji="0" lang="en-IN" sz="1100" b="0" i="0" u="none" strike="noStrike" kern="1200" cap="none" spc="200" normalizeH="0" baseline="0" noProof="0" dirty="0">
                <a:ln>
                  <a:noFill/>
                </a:ln>
                <a:solidFill>
                  <a:srgbClr val="5BC9B0"/>
                </a:solidFill>
                <a:effectLst/>
                <a:uLnTx/>
                <a:uFillTx/>
                <a:latin typeface="Titillium Web SemiBold"/>
                <a:ea typeface="+mn-ea"/>
                <a:cs typeface="+mn-cs"/>
              </a:rPr>
              <a:t>Based on latest volume trends we should be able to allocate sales force per Region/Zip code. Our team decided to Add Region/Therapeutic area to the data to be able to answer this question more accurately for a Brand Manager. </a:t>
            </a:r>
          </a:p>
          <a:p>
            <a:pPr marL="0" marR="0" lvl="0" indent="0" algn="l" defTabSz="914492"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100" b="0" i="0" u="none" strike="noStrike" kern="1200" cap="none" spc="200" normalizeH="0" baseline="0" noProof="0" dirty="0">
                <a:ln>
                  <a:noFill/>
                </a:ln>
                <a:solidFill>
                  <a:srgbClr val="5BC9B0"/>
                </a:solidFill>
                <a:effectLst/>
                <a:uLnTx/>
                <a:uFillTx/>
                <a:latin typeface="Titillium Web SemiBold"/>
                <a:ea typeface="+mn-ea"/>
                <a:cs typeface="+mn-cs"/>
              </a:rPr>
              <a:t>Now you can optimize Resource Allocation per product per Region per Therapeutic Area</a:t>
            </a:r>
          </a:p>
        </p:txBody>
      </p:sp>
      <p:pic>
        <p:nvPicPr>
          <p:cNvPr id="84" name="Picture 83">
            <a:extLst>
              <a:ext uri="{FF2B5EF4-FFF2-40B4-BE49-F238E27FC236}">
                <a16:creationId xmlns:a16="http://schemas.microsoft.com/office/drawing/2014/main" id="{F31F78C1-BE6E-BA90-AF0F-F82769A87A20}"/>
              </a:ext>
            </a:extLst>
          </p:cNvPr>
          <p:cNvPicPr>
            <a:picLocks noChangeAspect="1"/>
          </p:cNvPicPr>
          <p:nvPr/>
        </p:nvPicPr>
        <p:blipFill>
          <a:blip r:embed="rId2"/>
          <a:stretch>
            <a:fillRect/>
          </a:stretch>
        </p:blipFill>
        <p:spPr>
          <a:xfrm>
            <a:off x="1499178" y="1470471"/>
            <a:ext cx="9193644" cy="5387529"/>
          </a:xfrm>
          <a:prstGeom prst="rect">
            <a:avLst/>
          </a:prstGeom>
        </p:spPr>
      </p:pic>
    </p:spTree>
    <p:extLst>
      <p:ext uri="{BB962C8B-B14F-4D97-AF65-F5344CB8AC3E}">
        <p14:creationId xmlns:p14="http://schemas.microsoft.com/office/powerpoint/2010/main" val="42371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C5354B-CEC5-3B2A-301F-F378756306E1}"/>
              </a:ext>
            </a:extLst>
          </p:cNvPr>
          <p:cNvSpPr txBox="1"/>
          <p:nvPr/>
        </p:nvSpPr>
        <p:spPr>
          <a:xfrm>
            <a:off x="3012891" y="0"/>
            <a:ext cx="7077039" cy="410690"/>
          </a:xfrm>
          <a:prstGeom prst="rect">
            <a:avLst/>
          </a:prstGeom>
          <a:noFill/>
        </p:spPr>
        <p:txBody>
          <a:bodyPr wrap="square">
            <a:spAutoFit/>
          </a:bodyPr>
          <a:lstStyle/>
          <a:p>
            <a:pPr defTabSz="1140623" fontAlgn="base">
              <a:lnSpc>
                <a:spcPct val="90000"/>
              </a:lnSpc>
              <a:spcBef>
                <a:spcPct val="0"/>
              </a:spcBef>
              <a:spcAft>
                <a:spcPts val="873"/>
              </a:spcAft>
            </a:pPr>
            <a:r>
              <a:rPr lang="en-US" sz="2245" b="1" kern="1200" dirty="0" err="1">
                <a:solidFill>
                  <a:schemeClr val="tx1">
                    <a:lumMod val="95000"/>
                  </a:schemeClr>
                </a:solidFill>
                <a:latin typeface="American Typewriter" panose="02090604020004020304" pitchFamily="18" charset="77"/>
                <a:ea typeface="+mj-ea"/>
                <a:cs typeface="+mj-cs"/>
              </a:rPr>
              <a:t>Tech@Lilly</a:t>
            </a:r>
            <a:r>
              <a:rPr lang="en-US" sz="2245" b="1" kern="1200" dirty="0">
                <a:solidFill>
                  <a:schemeClr val="tx1">
                    <a:lumMod val="95000"/>
                  </a:schemeClr>
                </a:solidFill>
                <a:latin typeface="American Typewriter" panose="02090604020004020304" pitchFamily="18" charset="77"/>
                <a:ea typeface="+mj-ea"/>
                <a:cs typeface="+mj-cs"/>
              </a:rPr>
              <a:t> Bengaluru​ Hackathon 2023​</a:t>
            </a:r>
            <a:endParaRPr lang="en-US" sz="1800" b="1" i="0" dirty="0">
              <a:solidFill>
                <a:schemeClr val="tx1">
                  <a:lumMod val="95000"/>
                </a:schemeClr>
              </a:solidFill>
              <a:effectLst/>
              <a:latin typeface="American Typewriter" panose="02090604020004020304" pitchFamily="18" charset="77"/>
              <a:ea typeface="+mj-ea"/>
              <a:cs typeface="+mj-cs"/>
            </a:endParaRPr>
          </a:p>
        </p:txBody>
      </p:sp>
      <p:sp>
        <p:nvSpPr>
          <p:cNvPr id="79" name="Text Placeholder 4">
            <a:extLst>
              <a:ext uri="{FF2B5EF4-FFF2-40B4-BE49-F238E27FC236}">
                <a16:creationId xmlns:a16="http://schemas.microsoft.com/office/drawing/2014/main" id="{AA4D0016-30B6-855D-901B-AB2E70862E10}"/>
              </a:ext>
            </a:extLst>
          </p:cNvPr>
          <p:cNvSpPr txBox="1">
            <a:spLocks/>
          </p:cNvSpPr>
          <p:nvPr/>
        </p:nvSpPr>
        <p:spPr>
          <a:xfrm>
            <a:off x="1522572" y="1658680"/>
            <a:ext cx="8127820" cy="4999716"/>
          </a:xfrm>
          <a:prstGeom prst="rect">
            <a:avLst/>
          </a:prstGeom>
        </p:spPr>
        <p:txBody>
          <a:bodyPr anchor="ctr"/>
          <a:lstStyle>
            <a:lvl1pPr marL="0" indent="0" algn="l" defTabSz="914492" rtl="0" eaLnBrk="1" latinLnBrk="0" hangingPunct="1">
              <a:lnSpc>
                <a:spcPct val="90000"/>
              </a:lnSpc>
              <a:spcBef>
                <a:spcPts val="1000"/>
              </a:spcBef>
              <a:buFont typeface="Arial" panose="020B0604020202020204" pitchFamily="34" charset="0"/>
              <a:buNone/>
              <a:defRPr sz="1600" kern="1200" spc="200" baseline="0">
                <a:solidFill>
                  <a:schemeClr val="accent6"/>
                </a:solidFill>
                <a:latin typeface="+mj-lt"/>
                <a:ea typeface="+mn-ea"/>
                <a:cs typeface="+mn-cs"/>
              </a:defRPr>
            </a:lvl1pPr>
            <a:lvl2pPr marL="685868" indent="-228623" algn="l" defTabSz="91449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114" indent="-228623" algn="l" defTabSz="91449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60"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606"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52"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98"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343"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88"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Models Used</a:t>
            </a:r>
          </a:p>
          <a:p>
            <a:pPr marL="285750" indent="-285750">
              <a:buFont typeface="Arial" panose="020B0604020202020204" pitchFamily="34" charset="0"/>
              <a:buChar char="•"/>
            </a:pPr>
            <a:r>
              <a:rPr lang="en-US" dirty="0">
                <a:solidFill>
                  <a:schemeClr val="tx1"/>
                </a:solidFill>
              </a:rPr>
              <a:t>ARIMA: ARIMA (Autoregressive Integrated Moving Average) is a popular time series forecasting model that combines autoregression, differencing, and moving average components to capture the patterns and dynamics in time series data. It is used to make predictions based on the linear relationship between past observations and the current observation.</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Prophet : Prophet is a time series forecasting model developed by Facebook that utilizes an additive model to capture trend, seasonality, and holiday effects in the data. It is designed to handle time series with various patterns and provides intuitive parameters for customization and interpretation.</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err="1">
                <a:solidFill>
                  <a:schemeClr val="tx1"/>
                </a:solidFill>
              </a:rPr>
              <a:t>Deepar</a:t>
            </a:r>
            <a:r>
              <a:rPr lang="en-US" dirty="0">
                <a:solidFill>
                  <a:schemeClr val="tx1"/>
                </a:solidFill>
              </a:rPr>
              <a:t> : </a:t>
            </a:r>
            <a:r>
              <a:rPr lang="en-US" dirty="0" err="1">
                <a:solidFill>
                  <a:schemeClr val="tx1"/>
                </a:solidFill>
              </a:rPr>
              <a:t>Deepar</a:t>
            </a:r>
            <a:r>
              <a:rPr lang="en-US" dirty="0">
                <a:solidFill>
                  <a:schemeClr val="tx1"/>
                </a:solidFill>
              </a:rPr>
              <a:t> is a deep learning-based time series forecasting model implemented in </a:t>
            </a:r>
            <a:r>
              <a:rPr lang="en-US" dirty="0" err="1">
                <a:solidFill>
                  <a:schemeClr val="tx1"/>
                </a:solidFill>
              </a:rPr>
              <a:t>GluonTS</a:t>
            </a:r>
            <a:r>
              <a:rPr lang="en-US" dirty="0">
                <a:solidFill>
                  <a:schemeClr val="tx1"/>
                </a:solidFill>
              </a:rPr>
              <a:t> that uses a combination of recurrent neural networks to capture complex temporal patterns and dependencies in the data, enabling accurate predictions and uncertainty estimation. It is particularly effective in handling long-term dependencies and non-linear relationships in time series data.</a:t>
            </a:r>
            <a:endParaRPr lang="en-US" dirty="0">
              <a:solidFill>
                <a:schemeClr val="tx1"/>
              </a:solidFill>
              <a:effectLst/>
            </a:endParaRPr>
          </a:p>
        </p:txBody>
      </p:sp>
      <p:sp>
        <p:nvSpPr>
          <p:cNvPr id="3" name="Text Placeholder 4">
            <a:extLst>
              <a:ext uri="{FF2B5EF4-FFF2-40B4-BE49-F238E27FC236}">
                <a16:creationId xmlns:a16="http://schemas.microsoft.com/office/drawing/2014/main" id="{FF2BE08E-ABF7-3515-776A-EC886916D002}"/>
              </a:ext>
            </a:extLst>
          </p:cNvPr>
          <p:cNvSpPr txBox="1">
            <a:spLocks/>
          </p:cNvSpPr>
          <p:nvPr/>
        </p:nvSpPr>
        <p:spPr>
          <a:xfrm>
            <a:off x="1451321" y="389424"/>
            <a:ext cx="8809098" cy="1132519"/>
          </a:xfrm>
          <a:prstGeom prst="rect">
            <a:avLst/>
          </a:prstGeom>
        </p:spPr>
        <p:txBody>
          <a:bodyPr anchor="ctr"/>
          <a:lstStyle>
            <a:lvl1pPr marL="0" indent="0" algn="l" defTabSz="914492" rtl="0" eaLnBrk="1" latinLnBrk="0" hangingPunct="1">
              <a:lnSpc>
                <a:spcPct val="90000"/>
              </a:lnSpc>
              <a:spcBef>
                <a:spcPts val="1000"/>
              </a:spcBef>
              <a:buFont typeface="Arial" panose="020B0604020202020204" pitchFamily="34" charset="0"/>
              <a:buNone/>
              <a:defRPr sz="1600" kern="1200" spc="200" baseline="0">
                <a:solidFill>
                  <a:schemeClr val="accent6"/>
                </a:solidFill>
                <a:latin typeface="+mj-lt"/>
                <a:ea typeface="+mn-ea"/>
                <a:cs typeface="+mn-cs"/>
              </a:defRPr>
            </a:lvl1pPr>
            <a:lvl2pPr marL="685868" indent="-228623" algn="l" defTabSz="91449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114" indent="-228623" algn="l" defTabSz="91449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60"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606"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52"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98"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343"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88"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92"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600" b="0" i="0" u="none" strike="noStrike" kern="1200" cap="none" spc="200" normalizeH="0" baseline="0" noProof="0" dirty="0">
                <a:ln>
                  <a:noFill/>
                </a:ln>
                <a:solidFill>
                  <a:srgbClr val="5BC9B0"/>
                </a:solidFill>
                <a:effectLst/>
                <a:uLnTx/>
                <a:uFillTx/>
                <a:latin typeface="Titillium Web SemiBold"/>
                <a:ea typeface="+mn-ea"/>
                <a:cs typeface="+mn-cs"/>
              </a:rPr>
              <a:t>Forecast</a:t>
            </a:r>
            <a:br>
              <a:rPr kumimoji="0" lang="en-IN" sz="1600" b="0" i="0" u="none" strike="noStrike" kern="1200" cap="none" spc="200" normalizeH="0" baseline="0" noProof="0" dirty="0">
                <a:ln>
                  <a:noFill/>
                </a:ln>
                <a:solidFill>
                  <a:srgbClr val="5BC9B0"/>
                </a:solidFill>
                <a:effectLst/>
                <a:uLnTx/>
                <a:uFillTx/>
                <a:latin typeface="Titillium Web SemiBold"/>
                <a:ea typeface="+mn-ea"/>
                <a:cs typeface="+mn-cs"/>
              </a:rPr>
            </a:br>
            <a:r>
              <a:rPr kumimoji="0" lang="en-IN" sz="1100" b="0" i="0" u="none" strike="noStrike" kern="1200" cap="none" spc="200" normalizeH="0" baseline="0" noProof="0" dirty="0">
                <a:ln>
                  <a:noFill/>
                </a:ln>
                <a:solidFill>
                  <a:srgbClr val="5BC9B0"/>
                </a:solidFill>
                <a:effectLst/>
                <a:uLnTx/>
                <a:uFillTx/>
                <a:latin typeface="Titillium Web SemiBold"/>
                <a:ea typeface="+mn-ea"/>
                <a:cs typeface="+mn-cs"/>
              </a:rPr>
              <a:t>We have Trained &amp; tested multiple models and picked the highest accurate one to forecast future volume growth – Also we have given the user some selection functionality to view model outputs </a:t>
            </a:r>
          </a:p>
          <a:p>
            <a:pPr marL="171450" marR="0" lvl="0" indent="-171450" algn="l" defTabSz="914492"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100" b="0" i="0" u="none" strike="noStrike" kern="1200" cap="none" spc="200" normalizeH="0" baseline="0" noProof="0" dirty="0">
                <a:ln>
                  <a:noFill/>
                </a:ln>
                <a:solidFill>
                  <a:srgbClr val="5BC9B0"/>
                </a:solidFill>
                <a:effectLst/>
                <a:uLnTx/>
                <a:uFillTx/>
                <a:latin typeface="Titillium Web SemiBold"/>
                <a:ea typeface="+mn-ea"/>
                <a:cs typeface="+mn-cs"/>
              </a:rPr>
              <a:t>Forecast timeline</a:t>
            </a:r>
          </a:p>
          <a:p>
            <a:pPr marL="171450" marR="0" lvl="0" indent="-171450" algn="l" defTabSz="914492"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100" b="0" i="0" u="none" strike="noStrike" kern="1200" cap="none" spc="200" normalizeH="0" baseline="0" noProof="0" dirty="0">
                <a:ln>
                  <a:noFill/>
                </a:ln>
                <a:solidFill>
                  <a:srgbClr val="5BC9B0"/>
                </a:solidFill>
                <a:effectLst/>
                <a:uLnTx/>
                <a:uFillTx/>
                <a:latin typeface="Titillium Web SemiBold"/>
                <a:ea typeface="+mn-ea"/>
                <a:cs typeface="+mn-cs"/>
              </a:rPr>
              <a:t>Frequency</a:t>
            </a:r>
          </a:p>
        </p:txBody>
      </p:sp>
    </p:spTree>
    <p:extLst>
      <p:ext uri="{BB962C8B-B14F-4D97-AF65-F5344CB8AC3E}">
        <p14:creationId xmlns:p14="http://schemas.microsoft.com/office/powerpoint/2010/main" val="168894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E707-3881-B388-B9F5-113E61426B21}"/>
              </a:ext>
            </a:extLst>
          </p:cNvPr>
          <p:cNvSpPr>
            <a:spLocks noGrp="1"/>
          </p:cNvSpPr>
          <p:nvPr>
            <p:ph type="title"/>
          </p:nvPr>
        </p:nvSpPr>
        <p:spPr/>
        <p:txBody>
          <a:bodyPr/>
          <a:lstStyle/>
          <a:p>
            <a:r>
              <a:rPr lang="en-US" dirty="0"/>
              <a:t>MAPE VS SMAPE</a:t>
            </a:r>
            <a:endParaRPr lang="en-IN" dirty="0"/>
          </a:p>
        </p:txBody>
      </p:sp>
      <p:sp>
        <p:nvSpPr>
          <p:cNvPr id="3" name="Content Placeholder 2">
            <a:extLst>
              <a:ext uri="{FF2B5EF4-FFF2-40B4-BE49-F238E27FC236}">
                <a16:creationId xmlns:a16="http://schemas.microsoft.com/office/drawing/2014/main" id="{831F448B-6528-E4C9-2447-2987A0E4423B}"/>
              </a:ext>
            </a:extLst>
          </p:cNvPr>
          <p:cNvSpPr>
            <a:spLocks noGrp="1"/>
          </p:cNvSpPr>
          <p:nvPr>
            <p:ph idx="1"/>
          </p:nvPr>
        </p:nvSpPr>
        <p:spPr/>
        <p:txBody>
          <a:bodyPr>
            <a:normAutofit fontScale="77500" lnSpcReduction="20000"/>
          </a:bodyPr>
          <a:lstStyle/>
          <a:p>
            <a:pPr rtl="0"/>
            <a:r>
              <a:rPr lang="en-IN" dirty="0">
                <a:effectLst/>
              </a:rPr>
              <a:t>Scenario 1: Underestimation</a:t>
            </a:r>
          </a:p>
          <a:p>
            <a:pPr marL="0" indent="0" rtl="0">
              <a:buNone/>
            </a:pPr>
            <a:r>
              <a:rPr lang="en-IN" dirty="0">
                <a:effectLst/>
              </a:rPr>
              <a:t>Actual demand: [100, 200, 300, 400]</a:t>
            </a:r>
          </a:p>
          <a:p>
            <a:pPr marL="0" indent="0" rtl="0">
              <a:buNone/>
            </a:pPr>
            <a:r>
              <a:rPr lang="en-IN" dirty="0">
                <a:effectLst/>
              </a:rPr>
              <a:t>Forecasted demand: [80, 150, 250, 350]</a:t>
            </a:r>
          </a:p>
          <a:p>
            <a:pPr marL="0" indent="0" rtl="0">
              <a:buNone/>
            </a:pPr>
            <a:r>
              <a:rPr lang="en-IN" dirty="0">
                <a:effectLst/>
              </a:rPr>
              <a:t>Absolute percentage error = |(Actual - Forecast) / Actual| * 100</a:t>
            </a:r>
          </a:p>
          <a:p>
            <a:pPr marL="0" indent="0" rtl="0">
              <a:buNone/>
            </a:pPr>
            <a:r>
              <a:rPr lang="en-IN" dirty="0">
                <a:effectLst/>
              </a:rPr>
              <a:t>Individual MAPE = [20%, 25%, 16.67%, 12.5%]</a:t>
            </a:r>
          </a:p>
          <a:p>
            <a:pPr marL="0" indent="0" rtl="0">
              <a:buNone/>
            </a:pPr>
            <a:r>
              <a:rPr lang="en-IN" dirty="0">
                <a:effectLst/>
              </a:rPr>
              <a:t>MAPE = 18.04%</a:t>
            </a:r>
          </a:p>
          <a:p>
            <a:pPr marL="0" indent="0" rtl="0">
              <a:buNone/>
            </a:pPr>
            <a:r>
              <a:rPr lang="en-IN" dirty="0">
                <a:effectLst/>
              </a:rPr>
              <a:t> </a:t>
            </a:r>
          </a:p>
          <a:p>
            <a:pPr rtl="0"/>
            <a:r>
              <a:rPr lang="en-IN" dirty="0">
                <a:effectLst/>
              </a:rPr>
              <a:t>Scenario 2: Overestimation</a:t>
            </a:r>
          </a:p>
          <a:p>
            <a:pPr marL="0" indent="0" rtl="0">
              <a:buNone/>
            </a:pPr>
            <a:r>
              <a:rPr lang="en-IN" dirty="0">
                <a:effectLst/>
              </a:rPr>
              <a:t>Actual demand: [100, 200, 300, 400]</a:t>
            </a:r>
          </a:p>
          <a:p>
            <a:pPr marL="0" indent="0" rtl="0">
              <a:buNone/>
            </a:pPr>
            <a:r>
              <a:rPr lang="en-IN" dirty="0">
                <a:effectLst/>
              </a:rPr>
              <a:t>Forecasted demand: [120, 250, 350, 500]</a:t>
            </a:r>
          </a:p>
          <a:p>
            <a:pPr marL="0" indent="0" rtl="0">
              <a:buNone/>
            </a:pPr>
            <a:r>
              <a:rPr lang="en-IN" dirty="0">
                <a:effectLst/>
              </a:rPr>
              <a:t>Individual MAPE = [20%, 25%, 16.67%, 25%]</a:t>
            </a:r>
          </a:p>
          <a:p>
            <a:pPr marL="0" indent="0" rtl="0">
              <a:buNone/>
            </a:pPr>
            <a:r>
              <a:rPr lang="en-IN" dirty="0">
                <a:effectLst/>
              </a:rPr>
              <a:t>MAPE = 21.6%</a:t>
            </a:r>
          </a:p>
          <a:p>
            <a:pPr marL="0" indent="0">
              <a:buNone/>
            </a:pPr>
            <a:endParaRPr lang="en-IN" dirty="0"/>
          </a:p>
        </p:txBody>
      </p:sp>
    </p:spTree>
    <p:extLst>
      <p:ext uri="{BB962C8B-B14F-4D97-AF65-F5344CB8AC3E}">
        <p14:creationId xmlns:p14="http://schemas.microsoft.com/office/powerpoint/2010/main" val="2400810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10">
            <a:extLst>
              <a:ext uri="{FF2B5EF4-FFF2-40B4-BE49-F238E27FC236}">
                <a16:creationId xmlns:a16="http://schemas.microsoft.com/office/drawing/2014/main" id="{A14EF8B1-9EF9-8D0A-0D68-CE570C9B2D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95" r="-3" b="-3"/>
          <a:stretch/>
        </p:blipFill>
        <p:spPr bwMode="auto">
          <a:xfrm>
            <a:off x="0" y="4874739"/>
            <a:ext cx="1878659" cy="19832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0C5354B-CEC5-3B2A-301F-F378756306E1}"/>
              </a:ext>
            </a:extLst>
          </p:cNvPr>
          <p:cNvSpPr txBox="1"/>
          <p:nvPr/>
        </p:nvSpPr>
        <p:spPr>
          <a:xfrm>
            <a:off x="3012892" y="259451"/>
            <a:ext cx="6166216" cy="403828"/>
          </a:xfrm>
          <a:prstGeom prst="rect">
            <a:avLst/>
          </a:prstGeom>
          <a:noFill/>
        </p:spPr>
        <p:txBody>
          <a:bodyPr wrap="square">
            <a:spAutoFit/>
          </a:bodyPr>
          <a:lstStyle/>
          <a:p>
            <a:pPr defTabSz="1140623" fontAlgn="base">
              <a:lnSpc>
                <a:spcPct val="90000"/>
              </a:lnSpc>
              <a:spcBef>
                <a:spcPct val="0"/>
              </a:spcBef>
              <a:spcAft>
                <a:spcPts val="873"/>
              </a:spcAft>
            </a:pPr>
            <a:r>
              <a:rPr lang="en-US" sz="2245" b="1" kern="1200" dirty="0" err="1">
                <a:solidFill>
                  <a:schemeClr val="tx1">
                    <a:lumMod val="95000"/>
                  </a:schemeClr>
                </a:solidFill>
                <a:latin typeface="American Typewriter" panose="02090604020004020304" pitchFamily="18" charset="77"/>
                <a:ea typeface="+mj-ea"/>
                <a:cs typeface="+mj-cs"/>
              </a:rPr>
              <a:t>Tech@Lilly</a:t>
            </a:r>
            <a:r>
              <a:rPr lang="en-US" sz="2245" b="1" kern="1200" dirty="0">
                <a:solidFill>
                  <a:schemeClr val="tx1">
                    <a:lumMod val="95000"/>
                  </a:schemeClr>
                </a:solidFill>
                <a:latin typeface="American Typewriter" panose="02090604020004020304" pitchFamily="18" charset="77"/>
                <a:ea typeface="+mj-ea"/>
                <a:cs typeface="+mj-cs"/>
              </a:rPr>
              <a:t> Bengaluru​ Hackathon 2023​</a:t>
            </a:r>
            <a:endParaRPr lang="en-US" sz="1800" b="1" i="0" dirty="0">
              <a:solidFill>
                <a:schemeClr val="tx1">
                  <a:lumMod val="95000"/>
                </a:schemeClr>
              </a:solidFill>
              <a:effectLst/>
              <a:latin typeface="American Typewriter" panose="02090604020004020304" pitchFamily="18" charset="77"/>
              <a:ea typeface="+mj-ea"/>
              <a:cs typeface="+mj-cs"/>
            </a:endParaRPr>
          </a:p>
        </p:txBody>
      </p:sp>
      <p:sp>
        <p:nvSpPr>
          <p:cNvPr id="3" name="TextBox 2">
            <a:extLst>
              <a:ext uri="{FF2B5EF4-FFF2-40B4-BE49-F238E27FC236}">
                <a16:creationId xmlns:a16="http://schemas.microsoft.com/office/drawing/2014/main" id="{40B92EBF-22C7-928D-36F6-FA08E88D98E9}"/>
              </a:ext>
            </a:extLst>
          </p:cNvPr>
          <p:cNvSpPr txBox="1"/>
          <p:nvPr/>
        </p:nvSpPr>
        <p:spPr>
          <a:xfrm>
            <a:off x="2668772" y="1988288"/>
            <a:ext cx="8463515" cy="769441"/>
          </a:xfrm>
          <a:prstGeom prst="rect">
            <a:avLst/>
          </a:prstGeom>
          <a:noFill/>
        </p:spPr>
        <p:txBody>
          <a:bodyPr wrap="square">
            <a:spAutoFit/>
          </a:bodyPr>
          <a:lstStyle>
            <a:defPPr>
              <a:defRPr lang="en-US"/>
            </a:defPPr>
            <a:lvl1pPr>
              <a:defRPr b="1" u="sng"/>
            </a:lvl1pPr>
          </a:lstStyle>
          <a:p>
            <a:r>
              <a:rPr lang="en-IN" sz="4400" dirty="0">
                <a:hlinkClick r:id="rId3"/>
              </a:rPr>
              <a:t>Implementation and Demo</a:t>
            </a:r>
            <a:endParaRPr lang="en-US" sz="4400" dirty="0"/>
          </a:p>
        </p:txBody>
      </p:sp>
    </p:spTree>
    <p:extLst>
      <p:ext uri="{BB962C8B-B14F-4D97-AF65-F5344CB8AC3E}">
        <p14:creationId xmlns:p14="http://schemas.microsoft.com/office/powerpoint/2010/main" val="4577997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6DE9733AB9B6499256B0DA962D6831" ma:contentTypeVersion="11" ma:contentTypeDescription="Create a new document." ma:contentTypeScope="" ma:versionID="2aec82fc5a9de6953cd38ef3acfad932">
  <xsd:schema xmlns:xsd="http://www.w3.org/2001/XMLSchema" xmlns:xs="http://www.w3.org/2001/XMLSchema" xmlns:p="http://schemas.microsoft.com/office/2006/metadata/properties" xmlns:ns2="5f236acf-d8b2-41e3-a2be-4091d9aebe72" xmlns:ns3="09f6f1e8-b04f-4970-ac77-e6351c0de054" targetNamespace="http://schemas.microsoft.com/office/2006/metadata/properties" ma:root="true" ma:fieldsID="0424fef553c9bc2e0573b7e4a0ff3922" ns2:_="" ns3:_="">
    <xsd:import namespace="5f236acf-d8b2-41e3-a2be-4091d9aebe72"/>
    <xsd:import namespace="09f6f1e8-b04f-4970-ac77-e6351c0de05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236acf-d8b2-41e3-a2be-4091d9aebe7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c5488ee7-c92b-48d4-987e-0dd7d02ab7c1}" ma:internalName="TaxCatchAll" ma:showField="CatchAllData" ma:web="5f236acf-d8b2-41e3-a2be-4091d9aebe7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9f6f1e8-b04f-4970-ac77-e6351c0de05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9adb9bf-65a7-4dcd-b9fe-2cabe70ed69e"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9f6f1e8-b04f-4970-ac77-e6351c0de054">
      <Terms xmlns="http://schemas.microsoft.com/office/infopath/2007/PartnerControls"/>
    </lcf76f155ced4ddcb4097134ff3c332f>
    <TaxCatchAll xmlns="5f236acf-d8b2-41e3-a2be-4091d9aebe72" xsi:nil="true"/>
  </documentManagement>
</p:properties>
</file>

<file path=customXml/itemProps1.xml><?xml version="1.0" encoding="utf-8"?>
<ds:datastoreItem xmlns:ds="http://schemas.openxmlformats.org/officeDocument/2006/customXml" ds:itemID="{F0AC0BF8-A300-4280-B258-42019689E422}">
  <ds:schemaRefs>
    <ds:schemaRef ds:uri="http://schemas.microsoft.com/sharepoint/v3/contenttype/forms"/>
  </ds:schemaRefs>
</ds:datastoreItem>
</file>

<file path=customXml/itemProps2.xml><?xml version="1.0" encoding="utf-8"?>
<ds:datastoreItem xmlns:ds="http://schemas.openxmlformats.org/officeDocument/2006/customXml" ds:itemID="{CE127DB4-7A3D-4039-8B91-DA4A93C874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236acf-d8b2-41e3-a2be-4091d9aebe72"/>
    <ds:schemaRef ds:uri="09f6f1e8-b04f-4970-ac77-e6351c0de0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FA3C41-62E8-4DE5-A9C0-E4F0BA312BF2}">
  <ds:schemaRefs>
    <ds:schemaRef ds:uri="http://schemas.microsoft.com/office/2006/metadata/properties"/>
    <ds:schemaRef ds:uri="http://schemas.microsoft.com/office/infopath/2007/PartnerControls"/>
    <ds:schemaRef ds:uri="09f6f1e8-b04f-4970-ac77-e6351c0de054"/>
    <ds:schemaRef ds:uri="5f236acf-d8b2-41e3-a2be-4091d9aebe72"/>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171</TotalTime>
  <Words>609</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American Typewriter</vt:lpstr>
      <vt:lpstr>Arial</vt:lpstr>
      <vt:lpstr>Arial Narrow</vt:lpstr>
      <vt:lpstr>Calibri</vt:lpstr>
      <vt:lpstr>Calibri Light</vt:lpstr>
      <vt:lpstr>Roboto</vt:lpstr>
      <vt:lpstr>Titillium Web</vt:lpstr>
      <vt:lpstr>Titillium Web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MAPE VS SMAPE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Srishti Chandra</dc:creator>
  <cp:lastModifiedBy>Kapil Shyam Zadpe</cp:lastModifiedBy>
  <cp:revision>16</cp:revision>
  <dcterms:created xsi:type="dcterms:W3CDTF">2023-06-21T07:17:48Z</dcterms:created>
  <dcterms:modified xsi:type="dcterms:W3CDTF">2023-06-28T08:26:23Z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3a43f55-8c69-4551-bdfe-7648f90f7ee9_Enabled">
    <vt:lpwstr>true</vt:lpwstr>
  </property>
  <property fmtid="{D5CDD505-2E9C-101B-9397-08002B2CF9AE}" pid="3" name="MSIP_Label_33a43f55-8c69-4551-bdfe-7648f90f7ee9_SetDate">
    <vt:lpwstr>2023-06-21T08:46:22Z</vt:lpwstr>
  </property>
  <property fmtid="{D5CDD505-2E9C-101B-9397-08002B2CF9AE}" pid="4" name="MSIP_Label_33a43f55-8c69-4551-bdfe-7648f90f7ee9_Method">
    <vt:lpwstr>Privileged</vt:lpwstr>
  </property>
  <property fmtid="{D5CDD505-2E9C-101B-9397-08002B2CF9AE}" pid="5" name="MSIP_Label_33a43f55-8c69-4551-bdfe-7648f90f7ee9_Name">
    <vt:lpwstr>33a43f55-8c69-4551-bdfe-7648f90f7ee9</vt:lpwstr>
  </property>
  <property fmtid="{D5CDD505-2E9C-101B-9397-08002B2CF9AE}" pid="6" name="MSIP_Label_33a43f55-8c69-4551-bdfe-7648f90f7ee9_SiteId">
    <vt:lpwstr>18a59a81-eea8-4c30-948a-d8824cdc2580</vt:lpwstr>
  </property>
  <property fmtid="{D5CDD505-2E9C-101B-9397-08002B2CF9AE}" pid="7" name="MSIP_Label_33a43f55-8c69-4551-bdfe-7648f90f7ee9_ActionId">
    <vt:lpwstr>8ef712b6-992c-4017-9aae-4e75f4a37d66</vt:lpwstr>
  </property>
  <property fmtid="{D5CDD505-2E9C-101B-9397-08002B2CF9AE}" pid="8" name="MSIP_Label_33a43f55-8c69-4551-bdfe-7648f90f7ee9_ContentBits">
    <vt:lpwstr>0</vt:lpwstr>
  </property>
  <property fmtid="{D5CDD505-2E9C-101B-9397-08002B2CF9AE}" pid="9" name="ContentTypeId">
    <vt:lpwstr>0x0101004A6DE9733AB9B6499256B0DA962D6831</vt:lpwstr>
  </property>
  <property fmtid="{D5CDD505-2E9C-101B-9397-08002B2CF9AE}" pid="10" name="MediaServiceImageTags">
    <vt:lpwstr/>
  </property>
</Properties>
</file>