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73" r:id="rId7"/>
    <p:sldId id="266" r:id="rId8"/>
    <p:sldId id="265" r:id="rId9"/>
    <p:sldId id="260" r:id="rId10"/>
    <p:sldId id="264" r:id="rId11"/>
    <p:sldId id="268" r:id="rId12"/>
    <p:sldId id="259" r:id="rId13"/>
    <p:sldId id="262" r:id="rId14"/>
    <p:sldId id="270" r:id="rId15"/>
    <p:sldId id="271" r:id="rId16"/>
    <p:sldId id="272" r:id="rId17"/>
    <p:sldId id="263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45" y="12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C910C-0FCC-894B-5352-9406BF3AD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38EEE8-47D5-A713-48F1-1EFB5B282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01366E-EB07-F10A-A2D3-6BE46BB1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4665-CA52-47D8-A757-CE8CD548806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1D6201-5617-AF1F-2D91-1F656409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708472-AFF8-438E-51E7-F907DDAB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CF-FAD1-4B8A-8198-4D119072A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66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5462C-F47E-9F1A-ED24-63380C19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B8B2EE-4CCC-BF59-E901-4794ADEFD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A14509-2C1D-F68F-CC00-ABA4F5EE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4665-CA52-47D8-A757-CE8CD548806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57DE4B-1EC5-BDA0-8ABB-B0D2055A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7025E-1B62-C8BF-4499-1F2AC181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CF-FAD1-4B8A-8198-4D119072A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21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692AED-35C9-F086-5CC2-B5F268790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4F52B6-927B-F1F7-7297-1096BC9C8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6D9F91-02F6-0101-2273-A3DFA7EA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4665-CA52-47D8-A757-CE8CD548806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FE041-0367-B0CD-3F8D-E10EBD02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FEE050-53E8-DBD8-6928-2D72A5A3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CF-FAD1-4B8A-8198-4D119072A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3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78636-2E22-32B1-8E39-9BCB5502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37639D-D63C-7FA8-7978-8433207B9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B74A8F-3B96-C63C-FFBE-69898E1F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4665-CA52-47D8-A757-CE8CD548806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F891F6-8B31-9FD0-DB97-0B836F5D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8A7303-F06D-4193-E5CB-A85E7989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CF-FAD1-4B8A-8198-4D119072A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97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FAD547-F13E-77AB-6301-487F2FD1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FCC7AA-7760-60A6-FCBA-47F589759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668DF-B1B9-125E-002B-FB22BF48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4665-CA52-47D8-A757-CE8CD548806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1ADEE2-90B9-31B1-7D81-933955B1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ECCD16-1F37-21A0-9B69-6373D4AE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CF-FAD1-4B8A-8198-4D119072A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58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24BF5-32D4-9CC1-5B52-D76ADCB9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4E37EB-C1CE-AE37-1132-6514D97BA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AB4B05-6FD6-68A5-06D4-DE8400BD1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329C87-5E91-ACD7-1F40-3192087C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4665-CA52-47D8-A757-CE8CD548806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112AEA-667C-AC1F-3CBF-E0683365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874922-90DF-2956-4B3E-F0A5DEF9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CF-FAD1-4B8A-8198-4D119072A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73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D9988D-DA25-65B4-BF2B-0F816D0C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FC0E34-3ACE-F01C-EFA5-5E2F6A45E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DC5AEE-1DEC-2FEB-C13B-58AED9239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932AFC-7398-042A-861B-60C8E01EE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FF9677-2722-3A2C-C4D8-6B31DBBAE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813651-12DE-8D70-CF3D-006A0D58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4665-CA52-47D8-A757-CE8CD548806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2CCA959-FEBD-AD1E-03B2-CF250ADB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2D419D8-156F-6583-B7E7-09EDB880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CF-FAD1-4B8A-8198-4D119072A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41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DB575-027A-820D-BA33-DDEF0D7E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208981-4330-EAD9-EC95-35C69178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4665-CA52-47D8-A757-CE8CD548806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B356B4-A45E-5225-9955-1389D69E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B8085D-D8B4-AE40-67C4-C1BE5E53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CF-FAD1-4B8A-8198-4D119072A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05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619751-925B-EEA2-5455-E6F0AA42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4665-CA52-47D8-A757-CE8CD548806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F93C843-FA35-E6D0-F543-D15308C3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7E3D68-E4CF-34F1-C6A6-834D8AAE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CF-FAD1-4B8A-8198-4D119072A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83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8C7BD9-83A0-B58C-55AC-0042B602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DE6A67-2D4A-055F-074B-DD68678A7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E29638-6AE6-6010-AC9E-E7906D821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2ECF76-9BDB-10FE-CFC9-9C969CF5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4665-CA52-47D8-A757-CE8CD548806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D1B906-2979-3424-B501-44606389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6B73D8-4E10-06C6-797B-60A69409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CF-FAD1-4B8A-8198-4D119072A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74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31D13-51AF-06E5-4C82-64E3EBE0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4216CEF-E12A-B7F6-8AE7-AE3451B3A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2FA2E1-AAC0-5FC6-89E0-2CABFD3B8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F63F80-3AFE-7909-87FB-2E72283E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4665-CA52-47D8-A757-CE8CD548806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0F6403-2B62-4C88-52F3-5D6B25F1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BF4671-345E-5D9E-C839-F56BFE71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3CF-FAD1-4B8A-8198-4D119072A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76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429DDAB-5758-61CC-24D9-F26A59FD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59AEFA-3D8F-13EF-05B0-B425E14E3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D92221-E5D1-81EA-D1BD-CD65B8163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84665-CA52-47D8-A757-CE8CD5488067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8EBAC6-5727-234C-EA15-AA81EE1C9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E2146E-A4F5-2035-62A2-E76BDD121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B13CF-FAD1-4B8A-8198-4D119072A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66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45228-FFA9-24A1-30A2-904CC502A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2462"/>
            <a:ext cx="9144000" cy="1771547"/>
          </a:xfrm>
        </p:spPr>
        <p:txBody>
          <a:bodyPr>
            <a:normAutofit/>
          </a:bodyPr>
          <a:lstStyle/>
          <a:p>
            <a:r>
              <a:rPr kumimoji="1" lang="ja-JP" altLang="en-US" sz="5400" b="1" dirty="0"/>
              <a:t>夕食の献立提案</a:t>
            </a:r>
            <a:r>
              <a:rPr kumimoji="1" lang="en-US" altLang="ja-JP" sz="5400" b="1" dirty="0"/>
              <a:t>Web</a:t>
            </a:r>
            <a:r>
              <a:rPr kumimoji="1" lang="ja-JP" altLang="en-US" sz="5400" b="1" dirty="0"/>
              <a:t>アプリ</a:t>
            </a:r>
            <a:br>
              <a:rPr kumimoji="1" lang="en-US" altLang="ja-JP" sz="5400" b="1" dirty="0"/>
            </a:br>
            <a:r>
              <a:rPr kumimoji="1" lang="ja-JP" altLang="en-US" sz="5400" b="1" dirty="0"/>
              <a:t>設計および説明書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AF5646-1C7D-C55F-2756-F2CBF84519ED}"/>
              </a:ext>
            </a:extLst>
          </p:cNvPr>
          <p:cNvSpPr txBox="1"/>
          <p:nvPr/>
        </p:nvSpPr>
        <p:spPr>
          <a:xfrm>
            <a:off x="2002852" y="2485293"/>
            <a:ext cx="8805823" cy="523580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dirty="0"/>
              <a:t>A-1</a:t>
            </a:r>
            <a:r>
              <a:rPr lang="ja-JP" altLang="en-US" b="1" dirty="0"/>
              <a:t>　新規会員登録</a:t>
            </a: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dirty="0"/>
              <a:t>A-2</a:t>
            </a:r>
            <a:r>
              <a:rPr lang="ja-JP" altLang="en-US" b="1" dirty="0"/>
              <a:t>　新規会員登録確認画面</a:t>
            </a: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dirty="0"/>
              <a:t>A-3</a:t>
            </a:r>
            <a:r>
              <a:rPr lang="ja-JP" altLang="en-US" b="1" dirty="0"/>
              <a:t>　ログイン画面</a:t>
            </a:r>
            <a:endParaRPr lang="en-US" altLang="ja-JP" b="1" dirty="0"/>
          </a:p>
          <a:p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dirty="0"/>
              <a:t>B-1</a:t>
            </a:r>
            <a:r>
              <a:rPr lang="ja-JP" altLang="en-US" b="1" dirty="0"/>
              <a:t>　食べたもの一覧ページ</a:t>
            </a:r>
            <a:endParaRPr lang="en-US" altLang="ja-JP" b="1" dirty="0"/>
          </a:p>
          <a:p>
            <a:r>
              <a:rPr lang="ja-JP" altLang="en-US" b="1" dirty="0"/>
              <a:t>（トップ）</a:t>
            </a: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b="1" dirty="0"/>
              <a:t>B-2</a:t>
            </a:r>
            <a:r>
              <a:rPr lang="en-US" altLang="ja-JP" b="1" dirty="0"/>
              <a:t> </a:t>
            </a:r>
            <a:r>
              <a:rPr lang="ja-JP" altLang="en-US" b="1" dirty="0"/>
              <a:t>修正画面（ジャンル選択）</a:t>
            </a: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b="1" dirty="0"/>
              <a:t>B-3</a:t>
            </a:r>
            <a:r>
              <a:rPr lang="en-US" altLang="ja-JP" b="1" dirty="0"/>
              <a:t> </a:t>
            </a:r>
            <a:r>
              <a:rPr lang="ja-JP" altLang="en-US" b="1" dirty="0"/>
              <a:t>修正画面（日付とメニュー選択）</a:t>
            </a: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dirty="0"/>
              <a:t>B-4</a:t>
            </a:r>
            <a:r>
              <a:rPr lang="ja-JP" altLang="en-US" b="1" dirty="0"/>
              <a:t>　削除画面</a:t>
            </a:r>
            <a:endParaRPr lang="en-US" altLang="ja-JP" b="1" dirty="0"/>
          </a:p>
          <a:p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b="1" dirty="0"/>
              <a:t>C</a:t>
            </a:r>
            <a:r>
              <a:rPr lang="en-US" altLang="ja-JP" b="1" dirty="0"/>
              <a:t>-1 </a:t>
            </a:r>
            <a:r>
              <a:rPr lang="ja-JP" altLang="en-US" b="1" dirty="0"/>
              <a:t>メニュー提案ページ</a:t>
            </a: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b="1" dirty="0"/>
              <a:t>C</a:t>
            </a:r>
            <a:r>
              <a:rPr lang="en-US" altLang="ja-JP" b="1" dirty="0"/>
              <a:t>-2 </a:t>
            </a:r>
            <a:r>
              <a:rPr lang="ja-JP" altLang="en-US" b="1" dirty="0"/>
              <a:t>メニュー提案結果ページ</a:t>
            </a: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b="1" dirty="0"/>
              <a:t>C</a:t>
            </a:r>
            <a:r>
              <a:rPr lang="en-US" altLang="ja-JP" b="1" dirty="0"/>
              <a:t>-3 </a:t>
            </a:r>
            <a:r>
              <a:rPr lang="ja-JP" altLang="en-US" b="1" dirty="0"/>
              <a:t>上書き確認ページ</a:t>
            </a: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b="1" dirty="0"/>
          </a:p>
          <a:p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b="1" dirty="0"/>
              <a:t>D</a:t>
            </a:r>
            <a:r>
              <a:rPr lang="en-US" altLang="ja-JP" b="1" dirty="0"/>
              <a:t>-1 </a:t>
            </a:r>
            <a:r>
              <a:rPr lang="ja-JP" altLang="en-US" b="1" dirty="0"/>
              <a:t>メニュー一覧ページ</a:t>
            </a: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b="1" dirty="0"/>
              <a:t>E</a:t>
            </a:r>
            <a:r>
              <a:rPr lang="en-US" altLang="ja-JP" b="1" dirty="0"/>
              <a:t>-1 </a:t>
            </a:r>
            <a:r>
              <a:rPr lang="ja-JP" altLang="en-US" b="1" dirty="0"/>
              <a:t>メニュー詳細ページ</a:t>
            </a: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dirty="0"/>
              <a:t>F-1</a:t>
            </a:r>
            <a:r>
              <a:rPr lang="ja-JP" altLang="en-US" b="1" dirty="0"/>
              <a:t> アカウント情報変更画面</a:t>
            </a: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b="1" dirty="0"/>
              <a:t>F</a:t>
            </a:r>
            <a:r>
              <a:rPr lang="en-US" altLang="ja-JP" b="1" dirty="0"/>
              <a:t>-2 </a:t>
            </a:r>
            <a:r>
              <a:rPr lang="ja-JP" altLang="en-US" b="1" dirty="0"/>
              <a:t>アカウント情報変更確認画面</a:t>
            </a: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b="1" dirty="0"/>
              <a:t>F</a:t>
            </a:r>
            <a:r>
              <a:rPr lang="en-US" altLang="ja-JP" b="1" dirty="0"/>
              <a:t>-3 </a:t>
            </a:r>
            <a:r>
              <a:rPr lang="ja-JP" altLang="en-US" b="1" dirty="0"/>
              <a:t>退会画面</a:t>
            </a:r>
            <a:endParaRPr lang="en-US" altLang="ja-JP" b="1" dirty="0"/>
          </a:p>
          <a:p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dirty="0"/>
              <a:t>G-1 </a:t>
            </a:r>
            <a:r>
              <a:rPr lang="ja-JP" altLang="en-US" b="1" dirty="0"/>
              <a:t>エラーページ</a:t>
            </a:r>
            <a:endParaRPr lang="en-US" altLang="ja-JP" b="1" dirty="0"/>
          </a:p>
          <a:p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6995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3D6F3-3E2B-2216-A6FA-5F5BEB0A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/>
              <a:t>・</a:t>
            </a:r>
            <a:r>
              <a:rPr kumimoji="1" lang="en-US" altLang="ja-JP" b="1" u="sng" dirty="0"/>
              <a:t>C</a:t>
            </a:r>
            <a:r>
              <a:rPr lang="en-US" altLang="ja-JP" b="1" u="sng" dirty="0"/>
              <a:t>-2 </a:t>
            </a:r>
            <a:r>
              <a:rPr lang="ja-JP" altLang="en-US" b="1" u="sng" dirty="0"/>
              <a:t>メニュー提案結果ページ</a:t>
            </a:r>
            <a:endParaRPr kumimoji="1" lang="ja-JP" altLang="en-US" b="1" u="sng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9902EBC-9CEE-95A0-C20B-3C6D0D6ADAD7}"/>
              </a:ext>
            </a:extLst>
          </p:cNvPr>
          <p:cNvGrpSpPr/>
          <p:nvPr/>
        </p:nvGrpSpPr>
        <p:grpSpPr>
          <a:xfrm>
            <a:off x="838200" y="1690688"/>
            <a:ext cx="10515600" cy="4381103"/>
            <a:chOff x="838200" y="1690688"/>
            <a:chExt cx="10515600" cy="438110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5B90BE9-9AF8-CC5A-1921-EBCA7FDE4076}"/>
                </a:ext>
              </a:extLst>
            </p:cNvPr>
            <p:cNvSpPr/>
            <p:nvPr/>
          </p:nvSpPr>
          <p:spPr>
            <a:xfrm>
              <a:off x="838200" y="1690688"/>
              <a:ext cx="10515600" cy="43811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8E7CDD6-618C-3F9D-0609-4BCD0E07598E}"/>
                </a:ext>
              </a:extLst>
            </p:cNvPr>
            <p:cNvSpPr/>
            <p:nvPr/>
          </p:nvSpPr>
          <p:spPr>
            <a:xfrm>
              <a:off x="838200" y="1690688"/>
              <a:ext cx="105156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dirty="0"/>
                <a:t>　　　　　　食べたもの一覧　</a:t>
              </a:r>
              <a:r>
                <a:rPr kumimoji="1" lang="ja-JP" altLang="en-US" b="1" dirty="0"/>
                <a:t>メニュー提案　</a:t>
              </a:r>
              <a:r>
                <a:rPr kumimoji="1" lang="ja-JP" altLang="en-US" dirty="0"/>
                <a:t>メニュー一覧　〇〇様▼</a:t>
              </a:r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31D29B-9700-81C5-6500-C9BECA6A88A5}"/>
              </a:ext>
            </a:extLst>
          </p:cNvPr>
          <p:cNvSpPr txBox="1"/>
          <p:nvPr/>
        </p:nvSpPr>
        <p:spPr>
          <a:xfrm>
            <a:off x="2233481" y="4104332"/>
            <a:ext cx="710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日付　</a:t>
            </a:r>
            <a:r>
              <a:rPr kumimoji="1" lang="ja-JP" altLang="en-US" dirty="0"/>
              <a:t>〇年〇月〇日</a:t>
            </a:r>
            <a:r>
              <a:rPr lang="ja-JP" altLang="en-US" dirty="0"/>
              <a:t>　　　　　</a:t>
            </a:r>
            <a:r>
              <a:rPr kumimoji="1" lang="ja-JP" altLang="en-US" b="1" dirty="0"/>
              <a:t>主菜　</a:t>
            </a:r>
            <a:r>
              <a:rPr kumimoji="1" lang="ja-JP" altLang="en-US" dirty="0"/>
              <a:t>ハンバーグ</a:t>
            </a:r>
            <a:r>
              <a:rPr kumimoji="1" lang="ja-JP" altLang="en-US" b="1" dirty="0"/>
              <a:t>　　</a:t>
            </a:r>
            <a:endParaRPr kumimoji="1" lang="en-US" altLang="ja-JP" b="1" dirty="0"/>
          </a:p>
          <a:p>
            <a:r>
              <a:rPr kumimoji="1" lang="ja-JP" altLang="en-US" b="1" dirty="0"/>
              <a:t>副菜　</a:t>
            </a:r>
            <a:r>
              <a:rPr kumimoji="1" lang="ja-JP" altLang="en-US" dirty="0"/>
              <a:t>ポテトサラダ　　　　　</a:t>
            </a:r>
            <a:r>
              <a:rPr kumimoji="1" lang="ja-JP" altLang="en-US" b="1" dirty="0"/>
              <a:t>合計カロリー　</a:t>
            </a:r>
            <a:r>
              <a:rPr kumimoji="1" lang="ja-JP" altLang="en-US" dirty="0"/>
              <a:t>〇〇カロリー</a:t>
            </a:r>
            <a:endParaRPr kumimoji="1" lang="en-US" altLang="ja-JP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FC9546D-1FD2-D31F-D918-CE3B129EAC7C}"/>
              </a:ext>
            </a:extLst>
          </p:cNvPr>
          <p:cNvSpPr/>
          <p:nvPr/>
        </p:nvSpPr>
        <p:spPr>
          <a:xfrm>
            <a:off x="7381462" y="5167312"/>
            <a:ext cx="14842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再提案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408E50E-F865-6BB2-FB8E-541AF52028AB}"/>
              </a:ext>
            </a:extLst>
          </p:cNvPr>
          <p:cNvSpPr/>
          <p:nvPr/>
        </p:nvSpPr>
        <p:spPr>
          <a:xfrm>
            <a:off x="4028659" y="3254617"/>
            <a:ext cx="3551583" cy="5698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洋食のメニュー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4B99D84-50BE-7591-A558-0AAFD2A9D277}"/>
              </a:ext>
            </a:extLst>
          </p:cNvPr>
          <p:cNvSpPr/>
          <p:nvPr/>
        </p:nvSpPr>
        <p:spPr>
          <a:xfrm>
            <a:off x="2610671" y="5167312"/>
            <a:ext cx="161676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メニュー決定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0236420-194D-D97C-C81B-3A6501472489}"/>
              </a:ext>
            </a:extLst>
          </p:cNvPr>
          <p:cNvSpPr/>
          <p:nvPr/>
        </p:nvSpPr>
        <p:spPr>
          <a:xfrm>
            <a:off x="4996067" y="5167312"/>
            <a:ext cx="161676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ジャンル選択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AE011C8E-E327-6E8E-C026-7D2D7403716E}"/>
              </a:ext>
            </a:extLst>
          </p:cNvPr>
          <p:cNvSpPr/>
          <p:nvPr/>
        </p:nvSpPr>
        <p:spPr>
          <a:xfrm>
            <a:off x="67589" y="5693316"/>
            <a:ext cx="3221597" cy="1164684"/>
          </a:xfrm>
          <a:prstGeom prst="wedgeRectCallout">
            <a:avLst>
              <a:gd name="adj1" fmla="val 27427"/>
              <a:gd name="adj2" fmla="val -652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B-1</a:t>
            </a:r>
            <a:r>
              <a:rPr lang="ja-JP" altLang="en-US" dirty="0"/>
              <a:t>のトップへ</a:t>
            </a:r>
            <a:endParaRPr lang="en-US" altLang="ja-JP" dirty="0"/>
          </a:p>
          <a:p>
            <a:pPr algn="ctr"/>
            <a:r>
              <a:rPr kumimoji="1" lang="ja-JP" altLang="en-US" dirty="0"/>
              <a:t>もし</a:t>
            </a:r>
            <a:r>
              <a:rPr lang="ja-JP" altLang="en-US" dirty="0"/>
              <a:t>その日</a:t>
            </a:r>
            <a:r>
              <a:rPr lang="en-US" altLang="ja-JP" dirty="0"/>
              <a:t>1</a:t>
            </a:r>
            <a:r>
              <a:rPr lang="ja-JP" altLang="en-US" dirty="0"/>
              <a:t>回すでにメニューを決定していた場合</a:t>
            </a:r>
            <a:endParaRPr lang="en-US" altLang="ja-JP" dirty="0"/>
          </a:p>
          <a:p>
            <a:pPr algn="ctr"/>
            <a:r>
              <a:rPr kumimoji="1" lang="en-US" altLang="ja-JP" dirty="0"/>
              <a:t>C-3</a:t>
            </a:r>
            <a:r>
              <a:rPr kumimoji="1" lang="ja-JP" altLang="en-US" dirty="0"/>
              <a:t>の確認画面へ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14BE3B22-130A-0058-4DE7-8497173A788F}"/>
              </a:ext>
            </a:extLst>
          </p:cNvPr>
          <p:cNvSpPr/>
          <p:nvPr/>
        </p:nvSpPr>
        <p:spPr>
          <a:xfrm>
            <a:off x="4807471" y="5811451"/>
            <a:ext cx="1993956" cy="841757"/>
          </a:xfrm>
          <a:prstGeom prst="wedgeRectCallout">
            <a:avLst>
              <a:gd name="adj1" fmla="val 23879"/>
              <a:gd name="adj2" fmla="val -7328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C-1</a:t>
            </a:r>
            <a:r>
              <a:rPr lang="ja-JP" altLang="en-US" dirty="0"/>
              <a:t>のメニュー</a:t>
            </a:r>
            <a:endParaRPr lang="en-US" altLang="ja-JP" dirty="0"/>
          </a:p>
          <a:p>
            <a:pPr algn="ctr"/>
            <a:r>
              <a:rPr lang="ja-JP" altLang="en-US" dirty="0"/>
              <a:t>提案ページへ</a:t>
            </a:r>
            <a:endParaRPr kumimoji="1" lang="ja-JP" altLang="en-US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44FAC31C-7F6D-17E7-63A7-B0F218E3A18F}"/>
              </a:ext>
            </a:extLst>
          </p:cNvPr>
          <p:cNvSpPr/>
          <p:nvPr/>
        </p:nvSpPr>
        <p:spPr>
          <a:xfrm>
            <a:off x="7381460" y="5811451"/>
            <a:ext cx="2265459" cy="841757"/>
          </a:xfrm>
          <a:prstGeom prst="wedgeRectCallout">
            <a:avLst>
              <a:gd name="adj1" fmla="val 13836"/>
              <a:gd name="adj2" fmla="val -7328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同じ</a:t>
            </a:r>
            <a:r>
              <a:rPr lang="en-US" altLang="ja-JP" dirty="0"/>
              <a:t>C-2</a:t>
            </a:r>
            <a:r>
              <a:rPr lang="ja-JP" altLang="en-US" dirty="0"/>
              <a:t>のメニュー</a:t>
            </a:r>
            <a:endParaRPr lang="en-US" altLang="ja-JP" dirty="0"/>
          </a:p>
          <a:p>
            <a:pPr algn="ctr"/>
            <a:r>
              <a:rPr lang="ja-JP" altLang="en-US" dirty="0"/>
              <a:t>提案結果ページへ</a:t>
            </a:r>
            <a:endParaRPr kumimoji="1"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0B7D501E-EB0C-E5B4-F106-8FF94E5F3DCB}"/>
              </a:ext>
            </a:extLst>
          </p:cNvPr>
          <p:cNvSpPr/>
          <p:nvPr/>
        </p:nvSpPr>
        <p:spPr>
          <a:xfrm>
            <a:off x="9336156" y="4255208"/>
            <a:ext cx="2471531" cy="841757"/>
          </a:xfrm>
          <a:prstGeom prst="wedgeRectCallout">
            <a:avLst>
              <a:gd name="adj1" fmla="val -61040"/>
              <a:gd name="adj2" fmla="val 5580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latin typeface="Open Sans" panose="020B0606030504020204" pitchFamily="34" charset="0"/>
              </a:rPr>
              <a:t>メニューは納得するまで何回でも選ぶことができる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671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3D6F3-3E2B-2216-A6FA-5F5BEB0A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/>
              <a:t>・</a:t>
            </a:r>
            <a:r>
              <a:rPr kumimoji="1" lang="en-US" altLang="ja-JP" b="1" u="sng" dirty="0"/>
              <a:t>C</a:t>
            </a:r>
            <a:r>
              <a:rPr lang="en-US" altLang="ja-JP" b="1" u="sng" dirty="0"/>
              <a:t>-3 </a:t>
            </a:r>
            <a:r>
              <a:rPr lang="ja-JP" altLang="en-US" b="1" u="sng" dirty="0"/>
              <a:t>上書き確認ページ</a:t>
            </a:r>
            <a:endParaRPr kumimoji="1" lang="ja-JP" altLang="en-US" b="1" u="sng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9902EBC-9CEE-95A0-C20B-3C6D0D6ADAD7}"/>
              </a:ext>
            </a:extLst>
          </p:cNvPr>
          <p:cNvGrpSpPr/>
          <p:nvPr/>
        </p:nvGrpSpPr>
        <p:grpSpPr>
          <a:xfrm>
            <a:off x="838200" y="1690688"/>
            <a:ext cx="10515600" cy="4381103"/>
            <a:chOff x="838200" y="1690688"/>
            <a:chExt cx="10515600" cy="438110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5B90BE9-9AF8-CC5A-1921-EBCA7FDE4076}"/>
                </a:ext>
              </a:extLst>
            </p:cNvPr>
            <p:cNvSpPr/>
            <p:nvPr/>
          </p:nvSpPr>
          <p:spPr>
            <a:xfrm>
              <a:off x="838200" y="1690688"/>
              <a:ext cx="10515600" cy="43811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8E7CDD6-618C-3F9D-0609-4BCD0E07598E}"/>
                </a:ext>
              </a:extLst>
            </p:cNvPr>
            <p:cNvSpPr/>
            <p:nvPr/>
          </p:nvSpPr>
          <p:spPr>
            <a:xfrm>
              <a:off x="838200" y="1690688"/>
              <a:ext cx="105156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dirty="0"/>
                <a:t>　　　　　　食べたもの一覧　</a:t>
              </a:r>
              <a:r>
                <a:rPr kumimoji="1" lang="ja-JP" altLang="en-US" b="1" dirty="0"/>
                <a:t>メニュー提案　</a:t>
              </a:r>
              <a:r>
                <a:rPr kumimoji="1" lang="ja-JP" altLang="en-US" dirty="0"/>
                <a:t>メニュー一覧　〇〇様▼</a:t>
              </a:r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31D29B-9700-81C5-6500-C9BECA6A88A5}"/>
              </a:ext>
            </a:extLst>
          </p:cNvPr>
          <p:cNvSpPr txBox="1"/>
          <p:nvPr/>
        </p:nvSpPr>
        <p:spPr>
          <a:xfrm>
            <a:off x="2679612" y="3504182"/>
            <a:ext cx="7102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以前のメニュー</a:t>
            </a:r>
            <a:endParaRPr kumimoji="1" lang="en-US" altLang="ja-JP" b="1" dirty="0"/>
          </a:p>
          <a:p>
            <a:r>
              <a:rPr kumimoji="1" lang="ja-JP" altLang="en-US" b="1" dirty="0"/>
              <a:t>日付　</a:t>
            </a:r>
            <a:r>
              <a:rPr kumimoji="1" lang="ja-JP" altLang="en-US" dirty="0"/>
              <a:t>〇年〇月〇日</a:t>
            </a:r>
            <a:r>
              <a:rPr lang="ja-JP" altLang="en-US" dirty="0"/>
              <a:t>　　　　　</a:t>
            </a:r>
            <a:r>
              <a:rPr kumimoji="1" lang="ja-JP" altLang="en-US" b="1" dirty="0"/>
              <a:t>主菜　</a:t>
            </a:r>
            <a:r>
              <a:rPr kumimoji="1" lang="ja-JP" altLang="en-US" dirty="0"/>
              <a:t>ハンバーグ</a:t>
            </a:r>
            <a:r>
              <a:rPr kumimoji="1" lang="ja-JP" altLang="en-US" b="1" dirty="0"/>
              <a:t>　　</a:t>
            </a:r>
            <a:endParaRPr kumimoji="1" lang="en-US" altLang="ja-JP" b="1" dirty="0"/>
          </a:p>
          <a:p>
            <a:r>
              <a:rPr kumimoji="1" lang="ja-JP" altLang="en-US" b="1" dirty="0"/>
              <a:t>副菜　</a:t>
            </a:r>
            <a:r>
              <a:rPr kumimoji="1" lang="ja-JP" altLang="en-US" dirty="0"/>
              <a:t>ポテトサラダ　　　　　</a:t>
            </a:r>
            <a:r>
              <a:rPr kumimoji="1" lang="ja-JP" altLang="en-US" b="1" dirty="0"/>
              <a:t>合計カロリー　</a:t>
            </a:r>
            <a:r>
              <a:rPr kumimoji="1" lang="ja-JP" altLang="en-US" dirty="0"/>
              <a:t>〇〇カロリー</a:t>
            </a:r>
            <a:endParaRPr kumimoji="1" lang="en-US" altLang="ja-JP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4B99D84-50BE-7591-A558-0AAFD2A9D277}"/>
              </a:ext>
            </a:extLst>
          </p:cNvPr>
          <p:cNvSpPr/>
          <p:nvPr/>
        </p:nvSpPr>
        <p:spPr>
          <a:xfrm>
            <a:off x="6454132" y="5619421"/>
            <a:ext cx="161676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上書き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0236420-194D-D97C-C81B-3A6501472489}"/>
              </a:ext>
            </a:extLst>
          </p:cNvPr>
          <p:cNvSpPr/>
          <p:nvPr/>
        </p:nvSpPr>
        <p:spPr>
          <a:xfrm>
            <a:off x="3788703" y="5592975"/>
            <a:ext cx="161676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AE011C8E-E327-6E8E-C026-7D2D7403716E}"/>
              </a:ext>
            </a:extLst>
          </p:cNvPr>
          <p:cNvSpPr/>
          <p:nvPr/>
        </p:nvSpPr>
        <p:spPr>
          <a:xfrm>
            <a:off x="351692" y="5619421"/>
            <a:ext cx="2985477" cy="1237817"/>
          </a:xfrm>
          <a:prstGeom prst="wedgeRectCallout">
            <a:avLst>
              <a:gd name="adj1" fmla="val 60763"/>
              <a:gd name="adj2" fmla="val -3373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C-2 </a:t>
            </a:r>
            <a:r>
              <a:rPr kumimoji="1" lang="ja-JP" altLang="en-US" dirty="0"/>
              <a:t>の結果画面</a:t>
            </a:r>
            <a:endParaRPr kumimoji="1" lang="en-US" altLang="ja-JP" dirty="0"/>
          </a:p>
          <a:p>
            <a:pPr algn="ctr"/>
            <a:r>
              <a:rPr lang="ja-JP" altLang="en-US" dirty="0"/>
              <a:t>もしくは</a:t>
            </a:r>
            <a:endParaRPr lang="en-US" altLang="ja-JP" dirty="0"/>
          </a:p>
          <a:p>
            <a:pPr algn="ctr"/>
            <a:r>
              <a:rPr lang="en-US" altLang="ja-JP" dirty="0"/>
              <a:t>B-3</a:t>
            </a:r>
            <a:r>
              <a:rPr lang="ja-JP" altLang="en-US" dirty="0"/>
              <a:t>の修正画面へ</a:t>
            </a:r>
            <a:endParaRPr lang="en-US" altLang="ja-JP" dirty="0"/>
          </a:p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14BE3B22-130A-0058-4DE7-8497173A788F}"/>
              </a:ext>
            </a:extLst>
          </p:cNvPr>
          <p:cNvSpPr/>
          <p:nvPr/>
        </p:nvSpPr>
        <p:spPr>
          <a:xfrm>
            <a:off x="7262515" y="6071791"/>
            <a:ext cx="1993956" cy="841757"/>
          </a:xfrm>
          <a:prstGeom prst="wedgeRectCallout">
            <a:avLst>
              <a:gd name="adj1" fmla="val 950"/>
              <a:gd name="adj2" fmla="val -6242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B-1</a:t>
            </a:r>
            <a:r>
              <a:rPr lang="ja-JP" altLang="en-US" dirty="0"/>
              <a:t>のトップへ</a:t>
            </a:r>
            <a:endParaRPr lang="en-US" altLang="ja-JP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755F768-98DE-3464-52EC-36B208FCB828}"/>
              </a:ext>
            </a:extLst>
          </p:cNvPr>
          <p:cNvSpPr/>
          <p:nvPr/>
        </p:nvSpPr>
        <p:spPr>
          <a:xfrm>
            <a:off x="2679612" y="2707487"/>
            <a:ext cx="6715541" cy="64633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本日すでにメニューが決定されていますが上書きしますか？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AB07F9-440E-77AC-3485-3101F43F7044}"/>
              </a:ext>
            </a:extLst>
          </p:cNvPr>
          <p:cNvSpPr txBox="1"/>
          <p:nvPr/>
        </p:nvSpPr>
        <p:spPr>
          <a:xfrm>
            <a:off x="2679612" y="4540174"/>
            <a:ext cx="7102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今回のメニュー</a:t>
            </a:r>
            <a:endParaRPr kumimoji="1" lang="en-US" altLang="ja-JP" b="1" dirty="0"/>
          </a:p>
          <a:p>
            <a:r>
              <a:rPr kumimoji="1" lang="ja-JP" altLang="en-US" b="1" dirty="0"/>
              <a:t>日付　</a:t>
            </a:r>
            <a:r>
              <a:rPr kumimoji="1" lang="ja-JP" altLang="en-US" dirty="0"/>
              <a:t>〇年〇月〇日</a:t>
            </a:r>
            <a:r>
              <a:rPr lang="ja-JP" altLang="en-US" dirty="0"/>
              <a:t>　　　　　</a:t>
            </a:r>
            <a:r>
              <a:rPr kumimoji="1" lang="ja-JP" altLang="en-US" b="1" dirty="0"/>
              <a:t>主菜　</a:t>
            </a:r>
            <a:r>
              <a:rPr kumimoji="1" lang="ja-JP" altLang="en-US" dirty="0"/>
              <a:t>チャーハン</a:t>
            </a:r>
            <a:r>
              <a:rPr kumimoji="1" lang="ja-JP" altLang="en-US" b="1" dirty="0"/>
              <a:t>　　</a:t>
            </a:r>
            <a:endParaRPr kumimoji="1" lang="en-US" altLang="ja-JP" b="1" dirty="0"/>
          </a:p>
          <a:p>
            <a:r>
              <a:rPr kumimoji="1" lang="ja-JP" altLang="en-US" b="1" dirty="0"/>
              <a:t>副菜　</a:t>
            </a:r>
            <a:r>
              <a:rPr kumimoji="1" lang="ja-JP" altLang="en-US" dirty="0"/>
              <a:t>中華スープ　　　　　　</a:t>
            </a:r>
            <a:r>
              <a:rPr kumimoji="1" lang="ja-JP" altLang="en-US" b="1" dirty="0"/>
              <a:t>合計カロリー　</a:t>
            </a:r>
            <a:r>
              <a:rPr kumimoji="1" lang="ja-JP" altLang="en-US" dirty="0"/>
              <a:t>〇〇カロリー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0368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3D6F3-3E2B-2216-A6FA-5F5BEB0A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/>
              <a:t>・</a:t>
            </a:r>
            <a:r>
              <a:rPr kumimoji="1" lang="en-US" altLang="ja-JP" b="1" u="sng" dirty="0"/>
              <a:t>D</a:t>
            </a:r>
            <a:r>
              <a:rPr lang="en-US" altLang="ja-JP" b="1" u="sng" dirty="0"/>
              <a:t>-1 </a:t>
            </a:r>
            <a:r>
              <a:rPr lang="ja-JP" altLang="en-US" b="1" u="sng" dirty="0"/>
              <a:t>メニュー一覧ページ</a:t>
            </a:r>
            <a:endParaRPr kumimoji="1" lang="ja-JP" altLang="en-US" b="1" u="sng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9902EBC-9CEE-95A0-C20B-3C6D0D6ADAD7}"/>
              </a:ext>
            </a:extLst>
          </p:cNvPr>
          <p:cNvGrpSpPr/>
          <p:nvPr/>
        </p:nvGrpSpPr>
        <p:grpSpPr>
          <a:xfrm>
            <a:off x="838200" y="1690688"/>
            <a:ext cx="10515600" cy="4381103"/>
            <a:chOff x="838200" y="1690688"/>
            <a:chExt cx="10515600" cy="438110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5B90BE9-9AF8-CC5A-1921-EBCA7FDE4076}"/>
                </a:ext>
              </a:extLst>
            </p:cNvPr>
            <p:cNvSpPr/>
            <p:nvPr/>
          </p:nvSpPr>
          <p:spPr>
            <a:xfrm>
              <a:off x="838200" y="1690688"/>
              <a:ext cx="10515600" cy="43811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8E7CDD6-618C-3F9D-0609-4BCD0E07598E}"/>
                </a:ext>
              </a:extLst>
            </p:cNvPr>
            <p:cNvSpPr/>
            <p:nvPr/>
          </p:nvSpPr>
          <p:spPr>
            <a:xfrm>
              <a:off x="838200" y="1690688"/>
              <a:ext cx="105156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dirty="0"/>
                <a:t>　　　　　　食べたもの一覧　メニュー提案　</a:t>
              </a:r>
              <a:r>
                <a:rPr kumimoji="1" lang="ja-JP" altLang="en-US" b="1" dirty="0"/>
                <a:t>メニュー一覧　</a:t>
              </a:r>
              <a:r>
                <a:rPr kumimoji="1" lang="ja-JP" altLang="en-US" dirty="0"/>
                <a:t>〇〇様▼</a:t>
              </a:r>
            </a:p>
          </p:txBody>
        </p:sp>
      </p:grpSp>
      <p:graphicFrame>
        <p:nvGraphicFramePr>
          <p:cNvPr id="16" name="表 17">
            <a:extLst>
              <a:ext uri="{FF2B5EF4-FFF2-40B4-BE49-F238E27FC236}">
                <a16:creationId xmlns:a16="http://schemas.microsoft.com/office/drawing/2014/main" id="{BEB1A7D7-C479-923A-FC09-516200943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76430"/>
              </p:ext>
            </p:extLst>
          </p:nvPr>
        </p:nvGraphicFramePr>
        <p:xfrm>
          <a:off x="2032000" y="3334399"/>
          <a:ext cx="80529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301">
                  <a:extLst>
                    <a:ext uri="{9D8B030D-6E8A-4147-A177-3AD203B41FA5}">
                      <a16:colId xmlns:a16="http://schemas.microsoft.com/office/drawing/2014/main" val="3478694409"/>
                    </a:ext>
                  </a:extLst>
                </a:gridCol>
                <a:gridCol w="2684301">
                  <a:extLst>
                    <a:ext uri="{9D8B030D-6E8A-4147-A177-3AD203B41FA5}">
                      <a16:colId xmlns:a16="http://schemas.microsoft.com/office/drawing/2014/main" val="2333414494"/>
                    </a:ext>
                  </a:extLst>
                </a:gridCol>
                <a:gridCol w="2684301">
                  <a:extLst>
                    <a:ext uri="{9D8B030D-6E8A-4147-A177-3AD203B41FA5}">
                      <a16:colId xmlns:a16="http://schemas.microsoft.com/office/drawing/2014/main" val="3257473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料理名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摂取カロリー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38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天津飯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〇〇カロリー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80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焼き魚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〇〇カロリー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56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カレー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〇〇カロリー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116797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C41BCF-CC27-B1A8-D871-79090CEE40A9}"/>
              </a:ext>
            </a:extLst>
          </p:cNvPr>
          <p:cNvSpPr txBox="1"/>
          <p:nvPr/>
        </p:nvSpPr>
        <p:spPr>
          <a:xfrm>
            <a:off x="5903843" y="5148461"/>
            <a:ext cx="384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・</a:t>
            </a:r>
            <a:endParaRPr kumimoji="1" lang="en-US" altLang="ja-JP" b="1" dirty="0"/>
          </a:p>
          <a:p>
            <a:r>
              <a:rPr kumimoji="1" lang="ja-JP" altLang="en-US" b="1" dirty="0"/>
              <a:t>・</a:t>
            </a:r>
            <a:endParaRPr kumimoji="1" lang="en-US" altLang="ja-JP" b="1" dirty="0"/>
          </a:p>
          <a:p>
            <a:r>
              <a:rPr kumimoji="1" lang="ja-JP" altLang="en-US" b="1" dirty="0"/>
              <a:t>・</a:t>
            </a: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D2BBA694-5CD4-E2BA-8BB5-4179FAB2055B}"/>
              </a:ext>
            </a:extLst>
          </p:cNvPr>
          <p:cNvSpPr/>
          <p:nvPr/>
        </p:nvSpPr>
        <p:spPr>
          <a:xfrm>
            <a:off x="7202557" y="5200809"/>
            <a:ext cx="2610678" cy="815017"/>
          </a:xfrm>
          <a:prstGeom prst="wedgeRectCallout">
            <a:avLst>
              <a:gd name="adj1" fmla="val -41137"/>
              <a:gd name="adj2" fmla="val -90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オーダーバイでジャンルごとに並び替える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265635C-70BC-81A6-0408-B44AC47E290A}"/>
              </a:ext>
            </a:extLst>
          </p:cNvPr>
          <p:cNvSpPr/>
          <p:nvPr/>
        </p:nvSpPr>
        <p:spPr>
          <a:xfrm>
            <a:off x="8306424" y="3736547"/>
            <a:ext cx="853108" cy="2617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詳細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5313ECBD-D278-8679-1E0F-D812A59321FF}"/>
              </a:ext>
            </a:extLst>
          </p:cNvPr>
          <p:cNvSpPr/>
          <p:nvPr/>
        </p:nvSpPr>
        <p:spPr>
          <a:xfrm>
            <a:off x="8306424" y="4112525"/>
            <a:ext cx="853108" cy="2617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詳細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80D3EBB2-F8DA-B247-45F0-0E0456B2E53E}"/>
              </a:ext>
            </a:extLst>
          </p:cNvPr>
          <p:cNvSpPr/>
          <p:nvPr/>
        </p:nvSpPr>
        <p:spPr>
          <a:xfrm>
            <a:off x="8314085" y="4501448"/>
            <a:ext cx="853108" cy="2617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詳細</a:t>
            </a:r>
          </a:p>
        </p:txBody>
      </p:sp>
      <p:sp>
        <p:nvSpPr>
          <p:cNvPr id="30" name="吹き出し: 四角形 29">
            <a:extLst>
              <a:ext uri="{FF2B5EF4-FFF2-40B4-BE49-F238E27FC236}">
                <a16:creationId xmlns:a16="http://schemas.microsoft.com/office/drawing/2014/main" id="{510CAC45-74D2-C77F-C067-044D9771634C}"/>
              </a:ext>
            </a:extLst>
          </p:cNvPr>
          <p:cNvSpPr/>
          <p:nvPr/>
        </p:nvSpPr>
        <p:spPr>
          <a:xfrm>
            <a:off x="9087925" y="2700574"/>
            <a:ext cx="1993956" cy="841757"/>
          </a:xfrm>
          <a:prstGeom prst="wedgeRectCallout">
            <a:avLst>
              <a:gd name="adj1" fmla="val -40323"/>
              <a:gd name="adj2" fmla="val 842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E-1</a:t>
            </a:r>
            <a:r>
              <a:rPr lang="ja-JP" altLang="en-US" dirty="0"/>
              <a:t>のメニュー</a:t>
            </a:r>
            <a:endParaRPr lang="en-US" altLang="ja-JP" dirty="0"/>
          </a:p>
          <a:p>
            <a:pPr algn="ctr"/>
            <a:r>
              <a:rPr lang="ja-JP" altLang="en-US" dirty="0"/>
              <a:t>詳細ページへ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107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3D6F3-3E2B-2216-A6FA-5F5BEB0A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/>
              <a:t>・</a:t>
            </a:r>
            <a:r>
              <a:rPr kumimoji="1" lang="en-US" altLang="ja-JP" b="1" u="sng" dirty="0"/>
              <a:t>E</a:t>
            </a:r>
            <a:r>
              <a:rPr lang="en-US" altLang="ja-JP" b="1" u="sng" dirty="0"/>
              <a:t>-1 </a:t>
            </a:r>
            <a:r>
              <a:rPr lang="ja-JP" altLang="en-US" b="1" u="sng" dirty="0"/>
              <a:t>メニュー詳細ページ</a:t>
            </a:r>
            <a:endParaRPr kumimoji="1" lang="ja-JP" altLang="en-US" b="1" u="sng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9902EBC-9CEE-95A0-C20B-3C6D0D6ADAD7}"/>
              </a:ext>
            </a:extLst>
          </p:cNvPr>
          <p:cNvGrpSpPr/>
          <p:nvPr/>
        </p:nvGrpSpPr>
        <p:grpSpPr>
          <a:xfrm>
            <a:off x="838200" y="1690688"/>
            <a:ext cx="10515600" cy="5014912"/>
            <a:chOff x="838200" y="1690688"/>
            <a:chExt cx="10515600" cy="438110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5B90BE9-9AF8-CC5A-1921-EBCA7FDE4076}"/>
                </a:ext>
              </a:extLst>
            </p:cNvPr>
            <p:cNvSpPr/>
            <p:nvPr/>
          </p:nvSpPr>
          <p:spPr>
            <a:xfrm>
              <a:off x="838200" y="1690688"/>
              <a:ext cx="10515600" cy="43811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8E7CDD6-618C-3F9D-0609-4BCD0E07598E}"/>
                </a:ext>
              </a:extLst>
            </p:cNvPr>
            <p:cNvSpPr/>
            <p:nvPr/>
          </p:nvSpPr>
          <p:spPr>
            <a:xfrm>
              <a:off x="838200" y="1690688"/>
              <a:ext cx="105156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dirty="0"/>
                <a:t>　　　　　　食べたもの一覧　メニュー提案　メニュー一覧　〇〇様▼</a:t>
              </a:r>
            </a:p>
          </p:txBody>
        </p:sp>
      </p:grpSp>
      <p:graphicFrame>
        <p:nvGraphicFramePr>
          <p:cNvPr id="16" name="表 17">
            <a:extLst>
              <a:ext uri="{FF2B5EF4-FFF2-40B4-BE49-F238E27FC236}">
                <a16:creationId xmlns:a16="http://schemas.microsoft.com/office/drawing/2014/main" id="{BEB1A7D7-C479-923A-FC09-516200943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26903"/>
              </p:ext>
            </p:extLst>
          </p:nvPr>
        </p:nvGraphicFramePr>
        <p:xfrm>
          <a:off x="2069548" y="3608966"/>
          <a:ext cx="8052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6452">
                  <a:extLst>
                    <a:ext uri="{9D8B030D-6E8A-4147-A177-3AD203B41FA5}">
                      <a16:colId xmlns:a16="http://schemas.microsoft.com/office/drawing/2014/main" val="3478694409"/>
                    </a:ext>
                  </a:extLst>
                </a:gridCol>
                <a:gridCol w="4026452">
                  <a:extLst>
                    <a:ext uri="{9D8B030D-6E8A-4147-A177-3AD203B41FA5}">
                      <a16:colId xmlns:a16="http://schemas.microsoft.com/office/drawing/2014/main" val="2333414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料理名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摂取カロリー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38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ハンバーグ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〇〇カロリー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80491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9F66A0-07BC-9D83-176A-EC779B4312D0}"/>
              </a:ext>
            </a:extLst>
          </p:cNvPr>
          <p:cNvSpPr txBox="1"/>
          <p:nvPr/>
        </p:nvSpPr>
        <p:spPr>
          <a:xfrm>
            <a:off x="1918695" y="4893375"/>
            <a:ext cx="3819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クックパッド</a:t>
            </a:r>
            <a:r>
              <a:rPr kumimoji="1" lang="en-US" altLang="ja-JP" sz="2800" b="1" dirty="0"/>
              <a:t>URL</a:t>
            </a:r>
          </a:p>
          <a:p>
            <a:r>
              <a:rPr kumimoji="1" lang="en-US" altLang="ja-JP" sz="2800" b="1" dirty="0"/>
              <a:t>https://cookpad.com/search/</a:t>
            </a:r>
            <a:r>
              <a:rPr kumimoji="1" lang="ja-JP" altLang="en-US" sz="2800" b="1" dirty="0"/>
              <a:t>〇〇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A666692-E597-A407-A312-C1D23EAEB317}"/>
              </a:ext>
            </a:extLst>
          </p:cNvPr>
          <p:cNvSpPr/>
          <p:nvPr/>
        </p:nvSpPr>
        <p:spPr>
          <a:xfrm>
            <a:off x="2569265" y="4408313"/>
            <a:ext cx="1258957" cy="48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C761F99-120A-2DFD-6CC9-EB80EDAB5878}"/>
              </a:ext>
            </a:extLst>
          </p:cNvPr>
          <p:cNvSpPr/>
          <p:nvPr/>
        </p:nvSpPr>
        <p:spPr>
          <a:xfrm>
            <a:off x="-1" y="2491741"/>
            <a:ext cx="1918695" cy="1908944"/>
          </a:xfrm>
          <a:prstGeom prst="wedgeRectCallout">
            <a:avLst>
              <a:gd name="adj1" fmla="val 68842"/>
              <a:gd name="adj2" fmla="val 744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元のページへ</a:t>
            </a:r>
            <a:endParaRPr lang="en-US" altLang="ja-JP" dirty="0"/>
          </a:p>
          <a:p>
            <a:pPr algn="ctr"/>
            <a:r>
              <a:rPr lang="ja-JP" altLang="en-US" dirty="0"/>
              <a:t>戻る</a:t>
            </a:r>
            <a:endParaRPr lang="en-US" altLang="ja-JP" dirty="0"/>
          </a:p>
          <a:p>
            <a:pPr algn="ctr"/>
            <a:r>
              <a:rPr kumimoji="1" lang="en-US" altLang="ja-JP" dirty="0"/>
              <a:t>B-1</a:t>
            </a:r>
            <a:r>
              <a:rPr kumimoji="1" lang="ja-JP" altLang="en-US" dirty="0"/>
              <a:t>のトップへ</a:t>
            </a:r>
            <a:endParaRPr kumimoji="1" lang="en-US" altLang="ja-JP" dirty="0"/>
          </a:p>
          <a:p>
            <a:pPr algn="ctr"/>
            <a:r>
              <a:rPr lang="ja-JP" altLang="en-US" dirty="0"/>
              <a:t>もしくは</a:t>
            </a:r>
            <a:endParaRPr kumimoji="1" lang="en-US" altLang="ja-JP" dirty="0"/>
          </a:p>
          <a:p>
            <a:pPr algn="ctr"/>
            <a:r>
              <a:rPr lang="en-US" altLang="ja-JP" dirty="0"/>
              <a:t>D-1</a:t>
            </a:r>
            <a:r>
              <a:rPr lang="ja-JP" altLang="en-US" dirty="0"/>
              <a:t>のメニュー一覧画面へ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0550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B90BE9-9AF8-CC5A-1921-EBCA7FDE4076}"/>
              </a:ext>
            </a:extLst>
          </p:cNvPr>
          <p:cNvSpPr/>
          <p:nvPr/>
        </p:nvSpPr>
        <p:spPr>
          <a:xfrm>
            <a:off x="838200" y="1338470"/>
            <a:ext cx="10515600" cy="525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C006679-3D08-F7F2-19D4-6135EFE3F396}"/>
              </a:ext>
            </a:extLst>
          </p:cNvPr>
          <p:cNvGrpSpPr/>
          <p:nvPr/>
        </p:nvGrpSpPr>
        <p:grpSpPr>
          <a:xfrm>
            <a:off x="2622771" y="4529998"/>
            <a:ext cx="6449171" cy="418839"/>
            <a:chOff x="2545080" y="4152093"/>
            <a:chExt cx="6995160" cy="75438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CBF92D2-094B-189E-9407-A0EDF37E8C45}"/>
                </a:ext>
              </a:extLst>
            </p:cNvPr>
            <p:cNvSpPr/>
            <p:nvPr/>
          </p:nvSpPr>
          <p:spPr>
            <a:xfrm>
              <a:off x="2545080" y="4152095"/>
              <a:ext cx="6995160" cy="7543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example@g</a:t>
              </a:r>
              <a:r>
                <a:rPr lang="en-US" altLang="ja-JP" dirty="0"/>
                <a:t>mail.com</a:t>
              </a:r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F6D6BB1-BF7D-273B-C725-28F29F97AE5A}"/>
                </a:ext>
              </a:extLst>
            </p:cNvPr>
            <p:cNvSpPr/>
            <p:nvPr/>
          </p:nvSpPr>
          <p:spPr>
            <a:xfrm>
              <a:off x="2545080" y="4152093"/>
              <a:ext cx="1943100" cy="7543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メールアドレス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2E6587E-64AC-DC3C-1763-99F56CF8E43B}"/>
              </a:ext>
            </a:extLst>
          </p:cNvPr>
          <p:cNvGrpSpPr/>
          <p:nvPr/>
        </p:nvGrpSpPr>
        <p:grpSpPr>
          <a:xfrm>
            <a:off x="2622771" y="5361529"/>
            <a:ext cx="6449171" cy="418838"/>
            <a:chOff x="2534478" y="3938647"/>
            <a:chExt cx="6995160" cy="75438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10F7355-E870-BF40-6EB0-BD2C25AAC547}"/>
                </a:ext>
              </a:extLst>
            </p:cNvPr>
            <p:cNvSpPr/>
            <p:nvPr/>
          </p:nvSpPr>
          <p:spPr>
            <a:xfrm>
              <a:off x="2534478" y="3938647"/>
              <a:ext cx="6995160" cy="7543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*************</a:t>
              </a:r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DD1D650-F735-B6FE-CD50-3137A931608D}"/>
                </a:ext>
              </a:extLst>
            </p:cNvPr>
            <p:cNvSpPr/>
            <p:nvPr/>
          </p:nvSpPr>
          <p:spPr>
            <a:xfrm>
              <a:off x="2534478" y="3938647"/>
              <a:ext cx="1943100" cy="7543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パスワード</a:t>
              </a:r>
              <a:endParaRPr kumimoji="1" lang="en-US" altLang="ja-JP" dirty="0"/>
            </a:p>
          </p:txBody>
        </p:sp>
      </p:grp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3A35565-DEEA-2593-76DE-916CA4F91871}"/>
              </a:ext>
            </a:extLst>
          </p:cNvPr>
          <p:cNvSpPr/>
          <p:nvPr/>
        </p:nvSpPr>
        <p:spPr>
          <a:xfrm>
            <a:off x="6875393" y="5913006"/>
            <a:ext cx="1714500" cy="566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確認へ</a:t>
            </a:r>
            <a:endParaRPr kumimoji="1" lang="en-US" altLang="ja-JP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28614EF8-F4CB-EAD5-8270-BDC7B40D7FFF}"/>
              </a:ext>
            </a:extLst>
          </p:cNvPr>
          <p:cNvGrpSpPr/>
          <p:nvPr/>
        </p:nvGrpSpPr>
        <p:grpSpPr>
          <a:xfrm>
            <a:off x="838200" y="1346262"/>
            <a:ext cx="10515600" cy="1470990"/>
            <a:chOff x="838200" y="1690688"/>
            <a:chExt cx="10515600" cy="147099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12AB3F6-24A2-9FCF-DBB3-B755C9C8E544}"/>
                </a:ext>
              </a:extLst>
            </p:cNvPr>
            <p:cNvSpPr/>
            <p:nvPr/>
          </p:nvSpPr>
          <p:spPr>
            <a:xfrm>
              <a:off x="838200" y="1690688"/>
              <a:ext cx="105156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dirty="0"/>
                <a:t>　　　　　　</a:t>
              </a:r>
              <a:r>
                <a:rPr kumimoji="1" lang="ja-JP" altLang="en-US" b="1" dirty="0"/>
                <a:t>食べたもの一覧　</a:t>
              </a:r>
              <a:r>
                <a:rPr kumimoji="1" lang="ja-JP" altLang="en-US" dirty="0"/>
                <a:t>メニュー提案　メニュー一覧　〇〇様▼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AB53592-0871-A9B7-27F9-C472DEB28E03}"/>
                </a:ext>
              </a:extLst>
            </p:cNvPr>
            <p:cNvSpPr/>
            <p:nvPr/>
          </p:nvSpPr>
          <p:spPr>
            <a:xfrm>
              <a:off x="6957391" y="2605087"/>
              <a:ext cx="1550505" cy="5565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アカウント情報変更</a:t>
              </a: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E3D6F3-3E2B-2216-A6FA-5F5BEB0A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/>
              <a:t>・</a:t>
            </a:r>
            <a:r>
              <a:rPr kumimoji="1" lang="en-US" altLang="ja-JP" b="1" u="sng" dirty="0"/>
              <a:t>F</a:t>
            </a:r>
            <a:r>
              <a:rPr lang="en-US" altLang="ja-JP" b="1" u="sng" dirty="0"/>
              <a:t>-1 </a:t>
            </a:r>
            <a:r>
              <a:rPr lang="ja-JP" altLang="en-US" b="1" u="sng" dirty="0"/>
              <a:t>アカウント情報変更画面</a:t>
            </a:r>
            <a:endParaRPr kumimoji="1" lang="ja-JP" altLang="en-US" b="1" u="sng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E216980-1A8F-24BA-D760-BF44F16CA8C1}"/>
              </a:ext>
            </a:extLst>
          </p:cNvPr>
          <p:cNvGrpSpPr/>
          <p:nvPr/>
        </p:nvGrpSpPr>
        <p:grpSpPr>
          <a:xfrm>
            <a:off x="2630101" y="3794809"/>
            <a:ext cx="6434509" cy="323711"/>
            <a:chOff x="1417320" y="3738322"/>
            <a:chExt cx="6995160" cy="757186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3BA6402-4652-95EB-3747-B7F33CE0FD45}"/>
                </a:ext>
              </a:extLst>
            </p:cNvPr>
            <p:cNvSpPr/>
            <p:nvPr/>
          </p:nvSpPr>
          <p:spPr>
            <a:xfrm>
              <a:off x="1417320" y="3741127"/>
              <a:ext cx="6995160" cy="75438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〇〇　〇〇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DB9B8D6-19E9-9D0C-F7A4-B6A8C9A16BEC}"/>
                </a:ext>
              </a:extLst>
            </p:cNvPr>
            <p:cNvSpPr/>
            <p:nvPr/>
          </p:nvSpPr>
          <p:spPr>
            <a:xfrm>
              <a:off x="1417320" y="3738322"/>
              <a:ext cx="1932498" cy="7540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名前</a:t>
              </a:r>
            </a:p>
          </p:txBody>
        </p:sp>
      </p:grp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814A0C5-D274-33C8-3C8A-4901309CECCC}"/>
              </a:ext>
            </a:extLst>
          </p:cNvPr>
          <p:cNvSpPr/>
          <p:nvPr/>
        </p:nvSpPr>
        <p:spPr>
          <a:xfrm>
            <a:off x="9071941" y="5756910"/>
            <a:ext cx="2799857" cy="828576"/>
          </a:xfrm>
          <a:prstGeom prst="wedgeRectCallout">
            <a:avLst>
              <a:gd name="adj1" fmla="val -62318"/>
              <a:gd name="adj2" fmla="val 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入力ができたら</a:t>
            </a:r>
            <a:r>
              <a:rPr kumimoji="1" lang="en-US" altLang="ja-JP" dirty="0"/>
              <a:t>F-2</a:t>
            </a:r>
            <a:r>
              <a:rPr kumimoji="1" lang="ja-JP" altLang="en-US" dirty="0"/>
              <a:t>の</a:t>
            </a:r>
            <a:r>
              <a:rPr lang="ja-JP" altLang="en-US" dirty="0"/>
              <a:t>確認</a:t>
            </a:r>
            <a:r>
              <a:rPr kumimoji="1" lang="ja-JP" altLang="en-US" dirty="0"/>
              <a:t>ページに移動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4346EEB-7394-9FA7-F6B4-00237BFBA9A6}"/>
              </a:ext>
            </a:extLst>
          </p:cNvPr>
          <p:cNvSpPr txBox="1"/>
          <p:nvPr/>
        </p:nvSpPr>
        <p:spPr>
          <a:xfrm>
            <a:off x="2706094" y="3383331"/>
            <a:ext cx="454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※50</a:t>
            </a:r>
            <a:r>
              <a:rPr kumimoji="1" lang="ja-JP" altLang="en-US" dirty="0">
                <a:solidFill>
                  <a:srgbClr val="FF0000"/>
                </a:solidFill>
              </a:rPr>
              <a:t>文字以内で入力してください。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4E7D6DC-71A5-3BE2-D112-BDBE1F137C76}"/>
              </a:ext>
            </a:extLst>
          </p:cNvPr>
          <p:cNvSpPr txBox="1"/>
          <p:nvPr/>
        </p:nvSpPr>
        <p:spPr>
          <a:xfrm>
            <a:off x="2696938" y="4136007"/>
            <a:ext cx="538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メールアドレスの形式で入力してください。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78DB62-960F-1223-ADE8-BB80E6BC7401}"/>
              </a:ext>
            </a:extLst>
          </p:cNvPr>
          <p:cNvSpPr txBox="1"/>
          <p:nvPr/>
        </p:nvSpPr>
        <p:spPr>
          <a:xfrm>
            <a:off x="2706094" y="4953510"/>
            <a:ext cx="554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半角英数字かつ</a:t>
            </a:r>
            <a:r>
              <a:rPr lang="en-US" altLang="ja-JP" dirty="0">
                <a:solidFill>
                  <a:srgbClr val="FF0000"/>
                </a:solidFill>
              </a:rPr>
              <a:t>20</a:t>
            </a:r>
            <a:r>
              <a:rPr kumimoji="1" lang="ja-JP" altLang="en-US" dirty="0">
                <a:solidFill>
                  <a:srgbClr val="FF0000"/>
                </a:solidFill>
              </a:rPr>
              <a:t>文字以下で入力してください。</a:t>
            </a: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B86F022C-7CE4-DBD8-B33B-9E6374AA7DF4}"/>
              </a:ext>
            </a:extLst>
          </p:cNvPr>
          <p:cNvSpPr/>
          <p:nvPr/>
        </p:nvSpPr>
        <p:spPr>
          <a:xfrm>
            <a:off x="8290391" y="4968879"/>
            <a:ext cx="3619998" cy="667324"/>
          </a:xfrm>
          <a:prstGeom prst="wedgeRectCallout">
            <a:avLst>
              <a:gd name="adj1" fmla="val -57576"/>
              <a:gd name="adj2" fmla="val 3531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メールアドレスが正しく入力されていない時のみ表示</a:t>
            </a:r>
          </a:p>
        </p:txBody>
      </p: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CF5A43DF-F710-5202-786D-86BB52943AFB}"/>
              </a:ext>
            </a:extLst>
          </p:cNvPr>
          <p:cNvSpPr/>
          <p:nvPr/>
        </p:nvSpPr>
        <p:spPr>
          <a:xfrm>
            <a:off x="8171615" y="4160666"/>
            <a:ext cx="3756495" cy="660897"/>
          </a:xfrm>
          <a:prstGeom prst="wedgeRectCallout">
            <a:avLst>
              <a:gd name="adj1" fmla="val -62914"/>
              <a:gd name="adj2" fmla="val 398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パスワードが正しく入力されて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いない時のみ表示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242B3BB-F269-D03E-E59E-7EA3E5DB4488}"/>
              </a:ext>
            </a:extLst>
          </p:cNvPr>
          <p:cNvCxnSpPr>
            <a:cxnSpLocks/>
          </p:cNvCxnSpPr>
          <p:nvPr/>
        </p:nvCxnSpPr>
        <p:spPr>
          <a:xfrm>
            <a:off x="2026015" y="3501844"/>
            <a:ext cx="511011" cy="36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FD6F202-F865-B165-7FBD-6ABD5BD6532B}"/>
              </a:ext>
            </a:extLst>
          </p:cNvPr>
          <p:cNvCxnSpPr>
            <a:cxnSpLocks/>
          </p:cNvCxnSpPr>
          <p:nvPr/>
        </p:nvCxnSpPr>
        <p:spPr>
          <a:xfrm>
            <a:off x="1810947" y="3907637"/>
            <a:ext cx="693144" cy="76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1AB69E4-A220-7DCC-439D-29017AD00A46}"/>
              </a:ext>
            </a:extLst>
          </p:cNvPr>
          <p:cNvCxnSpPr>
            <a:cxnSpLocks/>
          </p:cNvCxnSpPr>
          <p:nvPr/>
        </p:nvCxnSpPr>
        <p:spPr>
          <a:xfrm>
            <a:off x="1366175" y="3984058"/>
            <a:ext cx="1180072" cy="152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E8159037-273E-BC44-BDD1-8178DC592883}"/>
              </a:ext>
            </a:extLst>
          </p:cNvPr>
          <p:cNvSpPr/>
          <p:nvPr/>
        </p:nvSpPr>
        <p:spPr>
          <a:xfrm>
            <a:off x="8171615" y="3429000"/>
            <a:ext cx="3756495" cy="626288"/>
          </a:xfrm>
          <a:prstGeom prst="wedgeRectCallout">
            <a:avLst>
              <a:gd name="adj1" fmla="val -58592"/>
              <a:gd name="adj2" fmla="val 369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名前が正しく入力されていない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時のみ表示</a:t>
            </a: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678CF4F3-D4D4-0156-F92E-137E545E5E2A}"/>
              </a:ext>
            </a:extLst>
          </p:cNvPr>
          <p:cNvSpPr/>
          <p:nvPr/>
        </p:nvSpPr>
        <p:spPr>
          <a:xfrm>
            <a:off x="159026" y="2664034"/>
            <a:ext cx="2029070" cy="2554990"/>
          </a:xfrm>
          <a:prstGeom prst="wedgeRectCallout">
            <a:avLst>
              <a:gd name="adj1" fmla="val -43938"/>
              <a:gd name="adj2" fmla="val 3115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値は元々の情報を入力済みで表示</a:t>
            </a:r>
            <a:endParaRPr lang="en-US" altLang="ja-JP" dirty="0"/>
          </a:p>
          <a:p>
            <a:pPr algn="ctr"/>
            <a:r>
              <a:rPr kumimoji="1" lang="ja-JP" altLang="en-US" dirty="0"/>
              <a:t>どの欄も空白であれば</a:t>
            </a:r>
            <a:endParaRPr kumimoji="1" lang="en-US" altLang="ja-JP" dirty="0"/>
          </a:p>
          <a:p>
            <a:pPr algn="ctr"/>
            <a:r>
              <a:rPr lang="ja-JP" altLang="en-US" dirty="0"/>
              <a:t>「入力されていません」</a:t>
            </a:r>
            <a:endParaRPr lang="en-US" altLang="ja-JP" dirty="0"/>
          </a:p>
          <a:p>
            <a:pPr algn="ctr"/>
            <a:r>
              <a:rPr kumimoji="1" lang="ja-JP" altLang="en-US" dirty="0"/>
              <a:t>と表示する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8D71590-C540-209B-95BA-7E5C8E0FFB2C}"/>
              </a:ext>
            </a:extLst>
          </p:cNvPr>
          <p:cNvSpPr/>
          <p:nvPr/>
        </p:nvSpPr>
        <p:spPr>
          <a:xfrm>
            <a:off x="2993582" y="5908762"/>
            <a:ext cx="1714500" cy="56631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退会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02EECF34-1D6C-304C-A882-AA390B15D616}"/>
              </a:ext>
            </a:extLst>
          </p:cNvPr>
          <p:cNvSpPr/>
          <p:nvPr/>
        </p:nvSpPr>
        <p:spPr>
          <a:xfrm>
            <a:off x="2603968" y="2831632"/>
            <a:ext cx="6742044" cy="57270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アカウント情報変更される場合は情報を入力して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確認へを押してください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40" name="吹き出し: 四角形 39">
            <a:extLst>
              <a:ext uri="{FF2B5EF4-FFF2-40B4-BE49-F238E27FC236}">
                <a16:creationId xmlns:a16="http://schemas.microsoft.com/office/drawing/2014/main" id="{74D8810A-2434-11B3-F5AB-00C135C40272}"/>
              </a:ext>
            </a:extLst>
          </p:cNvPr>
          <p:cNvSpPr/>
          <p:nvPr/>
        </p:nvSpPr>
        <p:spPr>
          <a:xfrm>
            <a:off x="198782" y="5664299"/>
            <a:ext cx="2491409" cy="828576"/>
          </a:xfrm>
          <a:prstGeom prst="wedgeRectCallout">
            <a:avLst>
              <a:gd name="adj1" fmla="val 58736"/>
              <a:gd name="adj2" fmla="val 176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F-3</a:t>
            </a:r>
            <a:r>
              <a:rPr kumimoji="1" lang="ja-JP" altLang="en-US" dirty="0"/>
              <a:t>の退会画面移動</a:t>
            </a:r>
          </a:p>
        </p:txBody>
      </p:sp>
    </p:spTree>
    <p:extLst>
      <p:ext uri="{BB962C8B-B14F-4D97-AF65-F5344CB8AC3E}">
        <p14:creationId xmlns:p14="http://schemas.microsoft.com/office/powerpoint/2010/main" val="49099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B90BE9-9AF8-CC5A-1921-EBCA7FDE4076}"/>
              </a:ext>
            </a:extLst>
          </p:cNvPr>
          <p:cNvSpPr/>
          <p:nvPr/>
        </p:nvSpPr>
        <p:spPr>
          <a:xfrm>
            <a:off x="838200" y="1338470"/>
            <a:ext cx="10515600" cy="525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3A35565-DEEA-2593-76DE-916CA4F91871}"/>
              </a:ext>
            </a:extLst>
          </p:cNvPr>
          <p:cNvSpPr/>
          <p:nvPr/>
        </p:nvSpPr>
        <p:spPr>
          <a:xfrm>
            <a:off x="6875393" y="5908762"/>
            <a:ext cx="1714500" cy="566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修正へ</a:t>
            </a:r>
            <a:endParaRPr kumimoji="1" lang="en-US" altLang="ja-JP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28614EF8-F4CB-EAD5-8270-BDC7B40D7FFF}"/>
              </a:ext>
            </a:extLst>
          </p:cNvPr>
          <p:cNvGrpSpPr/>
          <p:nvPr/>
        </p:nvGrpSpPr>
        <p:grpSpPr>
          <a:xfrm>
            <a:off x="838200" y="1346262"/>
            <a:ext cx="10515600" cy="1470990"/>
            <a:chOff x="838200" y="1690688"/>
            <a:chExt cx="10515600" cy="147099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12AB3F6-24A2-9FCF-DBB3-B755C9C8E544}"/>
                </a:ext>
              </a:extLst>
            </p:cNvPr>
            <p:cNvSpPr/>
            <p:nvPr/>
          </p:nvSpPr>
          <p:spPr>
            <a:xfrm>
              <a:off x="838200" y="1690688"/>
              <a:ext cx="105156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dirty="0"/>
                <a:t>　　　　　　</a:t>
              </a:r>
              <a:r>
                <a:rPr kumimoji="1" lang="ja-JP" altLang="en-US" b="1" dirty="0"/>
                <a:t>食べたもの一覧　</a:t>
              </a:r>
              <a:r>
                <a:rPr kumimoji="1" lang="ja-JP" altLang="en-US" dirty="0"/>
                <a:t>メニュー提案　メニュー一覧　〇〇様▼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AB53592-0871-A9B7-27F9-C472DEB28E03}"/>
                </a:ext>
              </a:extLst>
            </p:cNvPr>
            <p:cNvSpPr/>
            <p:nvPr/>
          </p:nvSpPr>
          <p:spPr>
            <a:xfrm>
              <a:off x="6957391" y="2605087"/>
              <a:ext cx="1550505" cy="5565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アカウント情報変更</a:t>
              </a: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E3D6F3-3E2B-2216-A6FA-5F5BEB0A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/>
              <a:t>・</a:t>
            </a:r>
            <a:r>
              <a:rPr kumimoji="1" lang="en-US" altLang="ja-JP" b="1" u="sng" dirty="0"/>
              <a:t>F</a:t>
            </a:r>
            <a:r>
              <a:rPr lang="en-US" altLang="ja-JP" b="1" u="sng" dirty="0"/>
              <a:t>-2 </a:t>
            </a:r>
            <a:r>
              <a:rPr lang="ja-JP" altLang="en-US" b="1" u="sng" dirty="0"/>
              <a:t>アカウント情報変更確認画面</a:t>
            </a:r>
            <a:endParaRPr kumimoji="1" lang="ja-JP" altLang="en-US" b="1" u="sng" dirty="0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8D71590-C540-209B-95BA-7E5C8E0FFB2C}"/>
              </a:ext>
            </a:extLst>
          </p:cNvPr>
          <p:cNvSpPr/>
          <p:nvPr/>
        </p:nvSpPr>
        <p:spPr>
          <a:xfrm>
            <a:off x="2993582" y="5908762"/>
            <a:ext cx="1714500" cy="56631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戻る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8C75A58-1A76-7704-82A8-E4E685423FC1}"/>
              </a:ext>
            </a:extLst>
          </p:cNvPr>
          <p:cNvSpPr txBox="1"/>
          <p:nvPr/>
        </p:nvSpPr>
        <p:spPr>
          <a:xfrm>
            <a:off x="4664184" y="3939015"/>
            <a:ext cx="4545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名前：〇〇 〇〇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21993-74C2-188F-6AC8-90DED8AC995A}"/>
              </a:ext>
            </a:extLst>
          </p:cNvPr>
          <p:cNvSpPr txBox="1"/>
          <p:nvPr/>
        </p:nvSpPr>
        <p:spPr>
          <a:xfrm>
            <a:off x="3401501" y="4495605"/>
            <a:ext cx="5388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メールアドレス</a:t>
            </a:r>
            <a:r>
              <a:rPr lang="en-US" altLang="ja-JP" sz="2000" dirty="0"/>
              <a:t>:example@gmail.com</a:t>
            </a:r>
            <a:endParaRPr kumimoji="1" lang="ja-JP" altLang="en-US" sz="2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FCBB9E8-6BCF-A6FA-91EF-BB9AE6FF395C}"/>
              </a:ext>
            </a:extLst>
          </p:cNvPr>
          <p:cNvSpPr txBox="1"/>
          <p:nvPr/>
        </p:nvSpPr>
        <p:spPr>
          <a:xfrm>
            <a:off x="4044397" y="5119420"/>
            <a:ext cx="4545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パスワード</a:t>
            </a:r>
            <a:r>
              <a:rPr kumimoji="1" lang="en-US" altLang="ja-JP" sz="2000" dirty="0"/>
              <a:t>:********</a:t>
            </a:r>
            <a:endParaRPr kumimoji="1" lang="ja-JP" altLang="en-US" sz="2000" dirty="0"/>
          </a:p>
        </p:txBody>
      </p:sp>
      <p:sp>
        <p:nvSpPr>
          <p:cNvPr id="30" name="吹き出し: 四角形 29">
            <a:extLst>
              <a:ext uri="{FF2B5EF4-FFF2-40B4-BE49-F238E27FC236}">
                <a16:creationId xmlns:a16="http://schemas.microsoft.com/office/drawing/2014/main" id="{19AA6465-413D-A7D0-FAD1-70D067B93C77}"/>
              </a:ext>
            </a:extLst>
          </p:cNvPr>
          <p:cNvSpPr/>
          <p:nvPr/>
        </p:nvSpPr>
        <p:spPr>
          <a:xfrm>
            <a:off x="9085193" y="5664299"/>
            <a:ext cx="2799857" cy="828576"/>
          </a:xfrm>
          <a:prstGeom prst="wedgeRectCallout">
            <a:avLst>
              <a:gd name="adj1" fmla="val -62318"/>
              <a:gd name="adj2" fmla="val 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B-1</a:t>
            </a:r>
            <a:r>
              <a:rPr kumimoji="1" lang="ja-JP" altLang="en-US" dirty="0"/>
              <a:t>のトップに移動</a:t>
            </a:r>
          </a:p>
        </p:txBody>
      </p:sp>
      <p:sp>
        <p:nvSpPr>
          <p:cNvPr id="32" name="吹き出し: 四角形 31">
            <a:extLst>
              <a:ext uri="{FF2B5EF4-FFF2-40B4-BE49-F238E27FC236}">
                <a16:creationId xmlns:a16="http://schemas.microsoft.com/office/drawing/2014/main" id="{D601976D-3745-F3B7-ADF2-07A42DFF8DBD}"/>
              </a:ext>
            </a:extLst>
          </p:cNvPr>
          <p:cNvSpPr/>
          <p:nvPr/>
        </p:nvSpPr>
        <p:spPr>
          <a:xfrm>
            <a:off x="198782" y="5664299"/>
            <a:ext cx="2491409" cy="828576"/>
          </a:xfrm>
          <a:prstGeom prst="wedgeRectCallout">
            <a:avLst>
              <a:gd name="adj1" fmla="val 58736"/>
              <a:gd name="adj2" fmla="val 1128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F-1</a:t>
            </a:r>
            <a:r>
              <a:rPr kumimoji="1" lang="ja-JP" altLang="en-US" dirty="0"/>
              <a:t>の修正画面に移動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A685BDDD-72C5-2700-E1BC-7CE2E9503010}"/>
              </a:ext>
            </a:extLst>
          </p:cNvPr>
          <p:cNvSpPr/>
          <p:nvPr/>
        </p:nvSpPr>
        <p:spPr>
          <a:xfrm>
            <a:off x="2467636" y="2977693"/>
            <a:ext cx="6742044" cy="56631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アカウント情報を変更しますか？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1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B90BE9-9AF8-CC5A-1921-EBCA7FDE4076}"/>
              </a:ext>
            </a:extLst>
          </p:cNvPr>
          <p:cNvSpPr/>
          <p:nvPr/>
        </p:nvSpPr>
        <p:spPr>
          <a:xfrm>
            <a:off x="838200" y="1338470"/>
            <a:ext cx="10515600" cy="525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28614EF8-F4CB-EAD5-8270-BDC7B40D7FFF}"/>
              </a:ext>
            </a:extLst>
          </p:cNvPr>
          <p:cNvGrpSpPr/>
          <p:nvPr/>
        </p:nvGrpSpPr>
        <p:grpSpPr>
          <a:xfrm>
            <a:off x="838200" y="1346262"/>
            <a:ext cx="10515600" cy="1470990"/>
            <a:chOff x="838200" y="1690688"/>
            <a:chExt cx="10515600" cy="147099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12AB3F6-24A2-9FCF-DBB3-B755C9C8E544}"/>
                </a:ext>
              </a:extLst>
            </p:cNvPr>
            <p:cNvSpPr/>
            <p:nvPr/>
          </p:nvSpPr>
          <p:spPr>
            <a:xfrm>
              <a:off x="838200" y="1690688"/>
              <a:ext cx="105156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dirty="0"/>
                <a:t>　　　　　　</a:t>
              </a:r>
              <a:r>
                <a:rPr kumimoji="1" lang="ja-JP" altLang="en-US" b="1" dirty="0"/>
                <a:t>食べたもの一覧　</a:t>
              </a:r>
              <a:r>
                <a:rPr kumimoji="1" lang="ja-JP" altLang="en-US" dirty="0"/>
                <a:t>メニュー提案　メニュー一覧　〇〇様▼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AB53592-0871-A9B7-27F9-C472DEB28E03}"/>
                </a:ext>
              </a:extLst>
            </p:cNvPr>
            <p:cNvSpPr/>
            <p:nvPr/>
          </p:nvSpPr>
          <p:spPr>
            <a:xfrm>
              <a:off x="6957391" y="2605087"/>
              <a:ext cx="1550505" cy="5565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アカウント情報変更</a:t>
              </a: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E3D6F3-3E2B-2216-A6FA-5F5BEB0A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/>
              <a:t>・</a:t>
            </a:r>
            <a:r>
              <a:rPr kumimoji="1" lang="en-US" altLang="ja-JP" b="1" u="sng" dirty="0"/>
              <a:t>F</a:t>
            </a:r>
            <a:r>
              <a:rPr lang="en-US" altLang="ja-JP" b="1" u="sng" dirty="0"/>
              <a:t>-3 </a:t>
            </a:r>
            <a:r>
              <a:rPr lang="ja-JP" altLang="en-US" b="1" u="sng" dirty="0"/>
              <a:t>退会画面</a:t>
            </a:r>
            <a:endParaRPr kumimoji="1" lang="ja-JP" altLang="en-US" b="1" u="sng" dirty="0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8D71590-C540-209B-95BA-7E5C8E0FFB2C}"/>
              </a:ext>
            </a:extLst>
          </p:cNvPr>
          <p:cNvSpPr/>
          <p:nvPr/>
        </p:nvSpPr>
        <p:spPr>
          <a:xfrm>
            <a:off x="3520110" y="5342448"/>
            <a:ext cx="1714500" cy="56631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戻る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9671DAA-6E4D-4D2B-9EED-177D80CFA68F}"/>
              </a:ext>
            </a:extLst>
          </p:cNvPr>
          <p:cNvSpPr/>
          <p:nvPr/>
        </p:nvSpPr>
        <p:spPr>
          <a:xfrm>
            <a:off x="6957391" y="5342449"/>
            <a:ext cx="1714500" cy="566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退会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7BA3E0EF-0DC2-8225-4960-F657111D177E}"/>
              </a:ext>
            </a:extLst>
          </p:cNvPr>
          <p:cNvSpPr/>
          <p:nvPr/>
        </p:nvSpPr>
        <p:spPr>
          <a:xfrm>
            <a:off x="9087343" y="5664299"/>
            <a:ext cx="2799857" cy="828576"/>
          </a:xfrm>
          <a:prstGeom prst="wedgeRectCallout">
            <a:avLst>
              <a:gd name="adj1" fmla="val -62791"/>
              <a:gd name="adj2" fmla="val -3669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A-3</a:t>
            </a:r>
            <a:r>
              <a:rPr kumimoji="1" lang="ja-JP" altLang="en-US" dirty="0"/>
              <a:t>のログイン画面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に移動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AAF4CF0C-4B80-A8D5-31EC-AC203727932B}"/>
              </a:ext>
            </a:extLst>
          </p:cNvPr>
          <p:cNvSpPr/>
          <p:nvPr/>
        </p:nvSpPr>
        <p:spPr>
          <a:xfrm>
            <a:off x="198782" y="5664299"/>
            <a:ext cx="2491409" cy="828576"/>
          </a:xfrm>
          <a:prstGeom prst="wedgeRectCallout">
            <a:avLst>
              <a:gd name="adj1" fmla="val 78417"/>
              <a:gd name="adj2" fmla="val -510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F-1</a:t>
            </a:r>
            <a:r>
              <a:rPr kumimoji="1" lang="ja-JP" altLang="en-US" dirty="0"/>
              <a:t>の修正画面に移動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47BD60F-5270-E607-FCB3-3170B17D5D74}"/>
              </a:ext>
            </a:extLst>
          </p:cNvPr>
          <p:cNvSpPr/>
          <p:nvPr/>
        </p:nvSpPr>
        <p:spPr>
          <a:xfrm>
            <a:off x="2690191" y="3680367"/>
            <a:ext cx="6742044" cy="56631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アカウントを削除しますがよろしいですか？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9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3D6F3-3E2B-2216-A6FA-5F5BEB0A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/>
              <a:t>・</a:t>
            </a:r>
            <a:r>
              <a:rPr lang="en-US" altLang="ja-JP" b="1" u="sng" dirty="0"/>
              <a:t>G-1 </a:t>
            </a:r>
            <a:r>
              <a:rPr lang="ja-JP" altLang="en-US" b="1" u="sng" dirty="0"/>
              <a:t>エラーページ</a:t>
            </a:r>
            <a:endParaRPr kumimoji="1" lang="ja-JP" altLang="en-US" b="1" u="sng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B90BE9-9AF8-CC5A-1921-EBCA7FDE4076}"/>
              </a:ext>
            </a:extLst>
          </p:cNvPr>
          <p:cNvSpPr/>
          <p:nvPr/>
        </p:nvSpPr>
        <p:spPr>
          <a:xfrm>
            <a:off x="838200" y="1690688"/>
            <a:ext cx="10515600" cy="5014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2A5ED59-BB78-6F44-6A53-FD42E91E6F2B}"/>
              </a:ext>
            </a:extLst>
          </p:cNvPr>
          <p:cNvSpPr/>
          <p:nvPr/>
        </p:nvSpPr>
        <p:spPr>
          <a:xfrm>
            <a:off x="2855843" y="3310247"/>
            <a:ext cx="6480313" cy="177579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申し訳ございません。エラーが発生しました。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DC83E29-14D6-21CF-C600-C20C31C70FC7}"/>
              </a:ext>
            </a:extLst>
          </p:cNvPr>
          <p:cNvSpPr/>
          <p:nvPr/>
        </p:nvSpPr>
        <p:spPr>
          <a:xfrm>
            <a:off x="5327374" y="5630776"/>
            <a:ext cx="1537252" cy="530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A6A4BD5-E818-B3BD-1FF9-1715585EF449}"/>
              </a:ext>
            </a:extLst>
          </p:cNvPr>
          <p:cNvSpPr/>
          <p:nvPr/>
        </p:nvSpPr>
        <p:spPr>
          <a:xfrm>
            <a:off x="2123440" y="5333554"/>
            <a:ext cx="1918695" cy="971684"/>
          </a:xfrm>
          <a:prstGeom prst="wedgeRectCallout">
            <a:avLst>
              <a:gd name="adj1" fmla="val 78374"/>
              <a:gd name="adj2" fmla="val 156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A-2</a:t>
            </a:r>
            <a:r>
              <a:rPr kumimoji="1" lang="ja-JP" altLang="en-US" dirty="0"/>
              <a:t>のログインページへ</a:t>
            </a:r>
          </a:p>
        </p:txBody>
      </p:sp>
    </p:spTree>
    <p:extLst>
      <p:ext uri="{BB962C8B-B14F-4D97-AF65-F5344CB8AC3E}">
        <p14:creationId xmlns:p14="http://schemas.microsoft.com/office/powerpoint/2010/main" val="267922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3D6F3-3E2B-2216-A6FA-5F5BEB0A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/>
              <a:t>・</a:t>
            </a:r>
            <a:r>
              <a:rPr lang="en-US" altLang="ja-JP" b="1" u="sng" dirty="0"/>
              <a:t>A-1 </a:t>
            </a:r>
            <a:r>
              <a:rPr kumimoji="1" lang="ja-JP" altLang="en-US" b="1" u="sng" dirty="0"/>
              <a:t>新規会員登録画面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20408967-91F8-1AD4-FB22-8D24DE4D26EF}"/>
              </a:ext>
            </a:extLst>
          </p:cNvPr>
          <p:cNvGrpSpPr/>
          <p:nvPr/>
        </p:nvGrpSpPr>
        <p:grpSpPr>
          <a:xfrm>
            <a:off x="838200" y="1690688"/>
            <a:ext cx="10515600" cy="4897891"/>
            <a:chOff x="838200" y="1690688"/>
            <a:chExt cx="10515600" cy="4897891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5B90BE9-9AF8-CC5A-1921-EBCA7FDE4076}"/>
                </a:ext>
              </a:extLst>
            </p:cNvPr>
            <p:cNvSpPr/>
            <p:nvPr/>
          </p:nvSpPr>
          <p:spPr>
            <a:xfrm>
              <a:off x="838200" y="1690688"/>
              <a:ext cx="10515600" cy="48978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C006679-3D08-F7F2-19D4-6135EFE3F396}"/>
                </a:ext>
              </a:extLst>
            </p:cNvPr>
            <p:cNvGrpSpPr/>
            <p:nvPr/>
          </p:nvGrpSpPr>
          <p:grpSpPr>
            <a:xfrm>
              <a:off x="2362200" y="3905833"/>
              <a:ext cx="6995160" cy="754380"/>
              <a:chOff x="2545080" y="4152093"/>
              <a:chExt cx="6995160" cy="75438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CBF92D2-094B-189E-9407-A0EDF37E8C45}"/>
                  </a:ext>
                </a:extLst>
              </p:cNvPr>
              <p:cNvSpPr/>
              <p:nvPr/>
            </p:nvSpPr>
            <p:spPr>
              <a:xfrm>
                <a:off x="2545080" y="4152093"/>
                <a:ext cx="6995160" cy="7543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7F6D6BB1-BF7D-273B-C725-28F29F97AE5A}"/>
                  </a:ext>
                </a:extLst>
              </p:cNvPr>
              <p:cNvSpPr/>
              <p:nvPr/>
            </p:nvSpPr>
            <p:spPr>
              <a:xfrm>
                <a:off x="2545080" y="4152093"/>
                <a:ext cx="1943100" cy="7543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メールアドレス</a:t>
                </a: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42E6587E-64AC-DC3C-1763-99F56CF8E43B}"/>
                </a:ext>
              </a:extLst>
            </p:cNvPr>
            <p:cNvGrpSpPr/>
            <p:nvPr/>
          </p:nvGrpSpPr>
          <p:grpSpPr>
            <a:xfrm>
              <a:off x="2351598" y="5109548"/>
              <a:ext cx="6995160" cy="754380"/>
              <a:chOff x="2534478" y="3938647"/>
              <a:chExt cx="6995160" cy="754380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10F7355-E870-BF40-6EB0-BD2C25AAC547}"/>
                  </a:ext>
                </a:extLst>
              </p:cNvPr>
              <p:cNvSpPr/>
              <p:nvPr/>
            </p:nvSpPr>
            <p:spPr>
              <a:xfrm>
                <a:off x="2534478" y="3938647"/>
                <a:ext cx="6995160" cy="7543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DD1D650-F735-B6FE-CD50-3137A931608D}"/>
                  </a:ext>
                </a:extLst>
              </p:cNvPr>
              <p:cNvSpPr/>
              <p:nvPr/>
            </p:nvSpPr>
            <p:spPr>
              <a:xfrm>
                <a:off x="2534478" y="3938647"/>
                <a:ext cx="1943100" cy="7543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パスワード</a:t>
                </a:r>
                <a:endParaRPr kumimoji="1" lang="en-US" altLang="ja-JP" dirty="0"/>
              </a:p>
            </p:txBody>
          </p:sp>
        </p:grp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A3A35565-DEEA-2593-76DE-916CA4F91871}"/>
                </a:ext>
              </a:extLst>
            </p:cNvPr>
            <p:cNvSpPr/>
            <p:nvPr/>
          </p:nvSpPr>
          <p:spPr>
            <a:xfrm>
              <a:off x="2362200" y="5964555"/>
              <a:ext cx="1714500" cy="5283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確認へ</a:t>
              </a:r>
              <a:endParaRPr kumimoji="1" lang="en-US" altLang="ja-JP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0C7848A-9AFB-5CE5-F40E-30514B2DDCE8}"/>
                </a:ext>
              </a:extLst>
            </p:cNvPr>
            <p:cNvSpPr txBox="1"/>
            <p:nvPr/>
          </p:nvSpPr>
          <p:spPr>
            <a:xfrm>
              <a:off x="2362200" y="1793188"/>
              <a:ext cx="507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b="1" dirty="0"/>
                <a:t>新規会員登録</a:t>
              </a:r>
              <a:endParaRPr kumimoji="1" lang="ja-JP" altLang="en-US" sz="2800" b="1" dirty="0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E216980-1A8F-24BA-D760-BF44F16CA8C1}"/>
              </a:ext>
            </a:extLst>
          </p:cNvPr>
          <p:cNvGrpSpPr/>
          <p:nvPr/>
        </p:nvGrpSpPr>
        <p:grpSpPr>
          <a:xfrm>
            <a:off x="2362200" y="2706491"/>
            <a:ext cx="6995160" cy="757182"/>
            <a:chOff x="1417320" y="3738323"/>
            <a:chExt cx="6995160" cy="75718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3BA6402-4652-95EB-3747-B7F33CE0FD45}"/>
                </a:ext>
              </a:extLst>
            </p:cNvPr>
            <p:cNvSpPr/>
            <p:nvPr/>
          </p:nvSpPr>
          <p:spPr>
            <a:xfrm>
              <a:off x="1417320" y="3741125"/>
              <a:ext cx="6995160" cy="7543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DB9B8D6-19E9-9D0C-F7A4-B6A8C9A16BEC}"/>
                </a:ext>
              </a:extLst>
            </p:cNvPr>
            <p:cNvSpPr/>
            <p:nvPr/>
          </p:nvSpPr>
          <p:spPr>
            <a:xfrm>
              <a:off x="1417320" y="3738323"/>
              <a:ext cx="1932498" cy="7502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名前</a:t>
              </a:r>
            </a:p>
          </p:txBody>
        </p:sp>
      </p:grp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814A0C5-D274-33C8-3C8A-4901309CECCC}"/>
              </a:ext>
            </a:extLst>
          </p:cNvPr>
          <p:cNvSpPr/>
          <p:nvPr/>
        </p:nvSpPr>
        <p:spPr>
          <a:xfrm>
            <a:off x="5317271" y="6017424"/>
            <a:ext cx="4512529" cy="528320"/>
          </a:xfrm>
          <a:prstGeom prst="wedgeRectCallout">
            <a:avLst>
              <a:gd name="adj1" fmla="val -66578"/>
              <a:gd name="adj2" fmla="val -239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入力ができたら</a:t>
            </a:r>
            <a:r>
              <a:rPr lang="en-US" altLang="ja-JP" dirty="0"/>
              <a:t>A-2</a:t>
            </a:r>
            <a:r>
              <a:rPr kumimoji="1" lang="ja-JP" altLang="en-US" dirty="0"/>
              <a:t>の</a:t>
            </a:r>
            <a:r>
              <a:rPr lang="ja-JP" altLang="en-US" dirty="0"/>
              <a:t>確認</a:t>
            </a:r>
            <a:r>
              <a:rPr kumimoji="1" lang="ja-JP" altLang="en-US" dirty="0"/>
              <a:t>ページに移動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4346EEB-7394-9FA7-F6B4-00237BFBA9A6}"/>
              </a:ext>
            </a:extLst>
          </p:cNvPr>
          <p:cNvSpPr txBox="1"/>
          <p:nvPr/>
        </p:nvSpPr>
        <p:spPr>
          <a:xfrm>
            <a:off x="2351598" y="2323301"/>
            <a:ext cx="454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※50</a:t>
            </a:r>
            <a:r>
              <a:rPr kumimoji="1" lang="ja-JP" altLang="en-US" dirty="0">
                <a:solidFill>
                  <a:srgbClr val="FF0000"/>
                </a:solidFill>
              </a:rPr>
              <a:t>文字以内で入力してください。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4E7D6DC-71A5-3BE2-D112-BDBE1F137C76}"/>
              </a:ext>
            </a:extLst>
          </p:cNvPr>
          <p:cNvSpPr txBox="1"/>
          <p:nvPr/>
        </p:nvSpPr>
        <p:spPr>
          <a:xfrm>
            <a:off x="2288486" y="3533699"/>
            <a:ext cx="538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メールアドレスの形式で入力してください。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78DB62-960F-1223-ADE8-BB80E6BC7401}"/>
              </a:ext>
            </a:extLst>
          </p:cNvPr>
          <p:cNvSpPr txBox="1"/>
          <p:nvPr/>
        </p:nvSpPr>
        <p:spPr>
          <a:xfrm>
            <a:off x="2351598" y="4727890"/>
            <a:ext cx="554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半角英数字かつ</a:t>
            </a:r>
            <a:r>
              <a:rPr lang="en-US" altLang="ja-JP" dirty="0">
                <a:solidFill>
                  <a:srgbClr val="FF0000"/>
                </a:solidFill>
              </a:rPr>
              <a:t>20</a:t>
            </a:r>
            <a:r>
              <a:rPr kumimoji="1" lang="ja-JP" altLang="en-US" dirty="0">
                <a:solidFill>
                  <a:srgbClr val="FF0000"/>
                </a:solidFill>
              </a:rPr>
              <a:t>文字以下で入力してください。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E8159037-273E-BC44-BDD1-8178DC592883}"/>
              </a:ext>
            </a:extLst>
          </p:cNvPr>
          <p:cNvSpPr/>
          <p:nvPr/>
        </p:nvSpPr>
        <p:spPr>
          <a:xfrm>
            <a:off x="7960746" y="1643226"/>
            <a:ext cx="3922644" cy="828576"/>
          </a:xfrm>
          <a:prstGeom prst="wedgeRectCallout">
            <a:avLst>
              <a:gd name="adj1" fmla="val -65337"/>
              <a:gd name="adj2" fmla="val 4330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名前が正しく入力されていない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時のみ表示</a:t>
            </a: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B86F022C-7CE4-DBD8-B33B-9E6374AA7DF4}"/>
              </a:ext>
            </a:extLst>
          </p:cNvPr>
          <p:cNvSpPr/>
          <p:nvPr/>
        </p:nvSpPr>
        <p:spPr>
          <a:xfrm>
            <a:off x="7995864" y="2984943"/>
            <a:ext cx="3922644" cy="828576"/>
          </a:xfrm>
          <a:prstGeom prst="wedgeRectCallout">
            <a:avLst>
              <a:gd name="adj1" fmla="val -65337"/>
              <a:gd name="adj2" fmla="val 4330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メールアドレスが正しく入力されていない時のみ表示</a:t>
            </a:r>
          </a:p>
        </p:txBody>
      </p: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CF5A43DF-F710-5202-786D-86BB52943AFB}"/>
              </a:ext>
            </a:extLst>
          </p:cNvPr>
          <p:cNvSpPr/>
          <p:nvPr/>
        </p:nvSpPr>
        <p:spPr>
          <a:xfrm>
            <a:off x="8029077" y="4151337"/>
            <a:ext cx="3922644" cy="828576"/>
          </a:xfrm>
          <a:prstGeom prst="wedgeRectCallout">
            <a:avLst>
              <a:gd name="adj1" fmla="val -60092"/>
              <a:gd name="adj2" fmla="val 350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パスワードが正しく入力されて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いない時のみ表示</a:t>
            </a: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678CF4F3-D4D4-0156-F92E-137E545E5E2A}"/>
              </a:ext>
            </a:extLst>
          </p:cNvPr>
          <p:cNvSpPr/>
          <p:nvPr/>
        </p:nvSpPr>
        <p:spPr>
          <a:xfrm>
            <a:off x="154056" y="1841335"/>
            <a:ext cx="1816049" cy="1692363"/>
          </a:xfrm>
          <a:prstGeom prst="wedgeRectCallout">
            <a:avLst>
              <a:gd name="adj1" fmla="val -43938"/>
              <a:gd name="adj2" fmla="val 3115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どの欄も空白であれば</a:t>
            </a:r>
            <a:endParaRPr kumimoji="1" lang="en-US" altLang="ja-JP" dirty="0"/>
          </a:p>
          <a:p>
            <a:pPr algn="ctr"/>
            <a:r>
              <a:rPr lang="ja-JP" altLang="en-US" dirty="0"/>
              <a:t>「入力されていません」</a:t>
            </a:r>
            <a:endParaRPr lang="en-US" altLang="ja-JP" dirty="0"/>
          </a:p>
          <a:p>
            <a:pPr algn="ctr"/>
            <a:r>
              <a:rPr kumimoji="1" lang="ja-JP" altLang="en-US" dirty="0"/>
              <a:t>と表示する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242B3BB-F269-D03E-E59E-7EA3E5DB4488}"/>
              </a:ext>
            </a:extLst>
          </p:cNvPr>
          <p:cNvCxnSpPr>
            <a:cxnSpLocks/>
          </p:cNvCxnSpPr>
          <p:nvPr/>
        </p:nvCxnSpPr>
        <p:spPr>
          <a:xfrm>
            <a:off x="1970105" y="2888974"/>
            <a:ext cx="381493" cy="27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FD6F202-F865-B165-7FBD-6ABD5BD6532B}"/>
              </a:ext>
            </a:extLst>
          </p:cNvPr>
          <p:cNvCxnSpPr>
            <a:cxnSpLocks/>
          </p:cNvCxnSpPr>
          <p:nvPr/>
        </p:nvCxnSpPr>
        <p:spPr>
          <a:xfrm>
            <a:off x="1749287" y="3533698"/>
            <a:ext cx="602311" cy="85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1AB69E4-A220-7DCC-439D-29017AD00A46}"/>
              </a:ext>
            </a:extLst>
          </p:cNvPr>
          <p:cNvCxnSpPr>
            <a:cxnSpLocks/>
          </p:cNvCxnSpPr>
          <p:nvPr/>
        </p:nvCxnSpPr>
        <p:spPr>
          <a:xfrm>
            <a:off x="1192696" y="3533698"/>
            <a:ext cx="1158902" cy="163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43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3D6F3-3E2B-2216-A6FA-5F5BEB0A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/>
              <a:t>・</a:t>
            </a:r>
            <a:r>
              <a:rPr lang="en-US" altLang="ja-JP" b="1" u="sng" dirty="0"/>
              <a:t>A-2 </a:t>
            </a:r>
            <a:r>
              <a:rPr kumimoji="1" lang="ja-JP" altLang="en-US" b="1" u="sng" dirty="0"/>
              <a:t>新規会員登録確認画面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20408967-91F8-1AD4-FB22-8D24DE4D26EF}"/>
              </a:ext>
            </a:extLst>
          </p:cNvPr>
          <p:cNvGrpSpPr/>
          <p:nvPr/>
        </p:nvGrpSpPr>
        <p:grpSpPr>
          <a:xfrm>
            <a:off x="838200" y="1690688"/>
            <a:ext cx="10515600" cy="4897891"/>
            <a:chOff x="838200" y="1690688"/>
            <a:chExt cx="10515600" cy="4897891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5B90BE9-9AF8-CC5A-1921-EBCA7FDE4076}"/>
                </a:ext>
              </a:extLst>
            </p:cNvPr>
            <p:cNvSpPr/>
            <p:nvPr/>
          </p:nvSpPr>
          <p:spPr>
            <a:xfrm>
              <a:off x="838200" y="1690688"/>
              <a:ext cx="10515600" cy="48978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A3A35565-DEEA-2593-76DE-916CA4F91871}"/>
                </a:ext>
              </a:extLst>
            </p:cNvPr>
            <p:cNvSpPr/>
            <p:nvPr/>
          </p:nvSpPr>
          <p:spPr>
            <a:xfrm>
              <a:off x="6708912" y="5590949"/>
              <a:ext cx="1714500" cy="5283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登録</a:t>
              </a:r>
              <a:endParaRPr kumimoji="1" lang="en-US" altLang="ja-JP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0C7848A-9AFB-5CE5-F40E-30514B2DDCE8}"/>
                </a:ext>
              </a:extLst>
            </p:cNvPr>
            <p:cNvSpPr txBox="1"/>
            <p:nvPr/>
          </p:nvSpPr>
          <p:spPr>
            <a:xfrm>
              <a:off x="2356236" y="1946496"/>
              <a:ext cx="507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b="1" dirty="0"/>
                <a:t>新規会員登録確認</a:t>
              </a:r>
              <a:endParaRPr kumimoji="1" lang="ja-JP" altLang="en-US" sz="2800" b="1" dirty="0"/>
            </a:p>
          </p:txBody>
        </p:sp>
      </p:grp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814A0C5-D274-33C8-3C8A-4901309CECCC}"/>
              </a:ext>
            </a:extLst>
          </p:cNvPr>
          <p:cNvSpPr/>
          <p:nvPr/>
        </p:nvSpPr>
        <p:spPr>
          <a:xfrm>
            <a:off x="8689739" y="4434913"/>
            <a:ext cx="3223674" cy="1156036"/>
          </a:xfrm>
          <a:prstGeom prst="wedgeRectCallout">
            <a:avLst>
              <a:gd name="adj1" fmla="val -59487"/>
              <a:gd name="adj2" fmla="val 442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登録ができたら</a:t>
            </a:r>
            <a:r>
              <a:rPr lang="en-US" altLang="ja-JP" dirty="0"/>
              <a:t>A-2</a:t>
            </a:r>
            <a:r>
              <a:rPr kumimoji="1" lang="ja-JP" altLang="en-US" dirty="0"/>
              <a:t>のログインページに移動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4346EEB-7394-9FA7-F6B4-00237BFBA9A6}"/>
              </a:ext>
            </a:extLst>
          </p:cNvPr>
          <p:cNvSpPr txBox="1"/>
          <p:nvPr/>
        </p:nvSpPr>
        <p:spPr>
          <a:xfrm>
            <a:off x="4542181" y="3237228"/>
            <a:ext cx="4545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名前：〇〇 〇〇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4E7D6DC-71A5-3BE2-D112-BDBE1F137C76}"/>
              </a:ext>
            </a:extLst>
          </p:cNvPr>
          <p:cNvSpPr txBox="1"/>
          <p:nvPr/>
        </p:nvSpPr>
        <p:spPr>
          <a:xfrm>
            <a:off x="3297679" y="3877978"/>
            <a:ext cx="5388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メールアドレス</a:t>
            </a:r>
            <a:r>
              <a:rPr lang="en-US" altLang="ja-JP" sz="2000" dirty="0"/>
              <a:t>:example@gmail.com</a:t>
            </a:r>
            <a:endParaRPr kumimoji="1" lang="ja-JP" altLang="en-US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78DB62-960F-1223-ADE8-BB80E6BC7401}"/>
              </a:ext>
            </a:extLst>
          </p:cNvPr>
          <p:cNvSpPr txBox="1"/>
          <p:nvPr/>
        </p:nvSpPr>
        <p:spPr>
          <a:xfrm>
            <a:off x="3823252" y="4647305"/>
            <a:ext cx="4545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パスワード</a:t>
            </a:r>
            <a:r>
              <a:rPr kumimoji="1" lang="en-US" altLang="ja-JP" sz="2000" dirty="0"/>
              <a:t>:********</a:t>
            </a:r>
            <a:endParaRPr kumimoji="1" lang="ja-JP" altLang="en-US" sz="2000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7346330F-A386-D9C3-887A-60F886C8201C}"/>
              </a:ext>
            </a:extLst>
          </p:cNvPr>
          <p:cNvSpPr/>
          <p:nvPr/>
        </p:nvSpPr>
        <p:spPr>
          <a:xfrm>
            <a:off x="3116248" y="5590949"/>
            <a:ext cx="1714500" cy="5283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戻る</a:t>
            </a:r>
            <a:endParaRPr kumimoji="1" lang="en-US" altLang="ja-JP" dirty="0"/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B6FE10D6-573A-51CC-1D51-9F629CDFDB63}"/>
              </a:ext>
            </a:extLst>
          </p:cNvPr>
          <p:cNvSpPr/>
          <p:nvPr/>
        </p:nvSpPr>
        <p:spPr>
          <a:xfrm>
            <a:off x="278587" y="4388285"/>
            <a:ext cx="3019092" cy="1074027"/>
          </a:xfrm>
          <a:prstGeom prst="wedgeRectCallout">
            <a:avLst>
              <a:gd name="adj1" fmla="val 57519"/>
              <a:gd name="adj2" fmla="val 505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誤りがあれば</a:t>
            </a:r>
            <a:r>
              <a:rPr kumimoji="1" lang="en-US" altLang="ja-JP" dirty="0"/>
              <a:t>A-1</a:t>
            </a:r>
            <a:r>
              <a:rPr kumimoji="1" lang="ja-JP" altLang="en-US" dirty="0"/>
              <a:t>の入力画面に戻る</a:t>
            </a:r>
          </a:p>
        </p:txBody>
      </p:sp>
    </p:spTree>
    <p:extLst>
      <p:ext uri="{BB962C8B-B14F-4D97-AF65-F5344CB8AC3E}">
        <p14:creationId xmlns:p14="http://schemas.microsoft.com/office/powerpoint/2010/main" val="139411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3D6F3-3E2B-2216-A6FA-5F5BEB0A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/>
              <a:t>・</a:t>
            </a:r>
            <a:r>
              <a:rPr lang="en-US" altLang="ja-JP" b="1" u="sng" dirty="0"/>
              <a:t>A-3 </a:t>
            </a:r>
            <a:r>
              <a:rPr kumimoji="1" lang="ja-JP" altLang="en-US" b="1" u="sng" dirty="0"/>
              <a:t>ログイン画面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20408967-91F8-1AD4-FB22-8D24DE4D26EF}"/>
              </a:ext>
            </a:extLst>
          </p:cNvPr>
          <p:cNvGrpSpPr/>
          <p:nvPr/>
        </p:nvGrpSpPr>
        <p:grpSpPr>
          <a:xfrm>
            <a:off x="838200" y="1690688"/>
            <a:ext cx="10515600" cy="4381103"/>
            <a:chOff x="838200" y="1690688"/>
            <a:chExt cx="10515600" cy="438110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5B90BE9-9AF8-CC5A-1921-EBCA7FDE4076}"/>
                </a:ext>
              </a:extLst>
            </p:cNvPr>
            <p:cNvSpPr/>
            <p:nvPr/>
          </p:nvSpPr>
          <p:spPr>
            <a:xfrm>
              <a:off x="838200" y="1690688"/>
              <a:ext cx="10515600" cy="43811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C006679-3D08-F7F2-19D4-6135EFE3F396}"/>
                </a:ext>
              </a:extLst>
            </p:cNvPr>
            <p:cNvGrpSpPr/>
            <p:nvPr/>
          </p:nvGrpSpPr>
          <p:grpSpPr>
            <a:xfrm>
              <a:off x="2377440" y="3128070"/>
              <a:ext cx="6995160" cy="754380"/>
              <a:chOff x="2560320" y="3374330"/>
              <a:chExt cx="6995160" cy="75438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CBF92D2-094B-189E-9407-A0EDF37E8C45}"/>
                  </a:ext>
                </a:extLst>
              </p:cNvPr>
              <p:cNvSpPr/>
              <p:nvPr/>
            </p:nvSpPr>
            <p:spPr>
              <a:xfrm>
                <a:off x="2560320" y="3374330"/>
                <a:ext cx="6995160" cy="7543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7F6D6BB1-BF7D-273B-C725-28F29F97AE5A}"/>
                  </a:ext>
                </a:extLst>
              </p:cNvPr>
              <p:cNvSpPr/>
              <p:nvPr/>
            </p:nvSpPr>
            <p:spPr>
              <a:xfrm>
                <a:off x="2560320" y="3374330"/>
                <a:ext cx="1943100" cy="7543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メールアドレス</a:t>
                </a:r>
                <a:endParaRPr kumimoji="1" lang="en-US" altLang="ja-JP" dirty="0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42E6587E-64AC-DC3C-1763-99F56CF8E43B}"/>
                </a:ext>
              </a:extLst>
            </p:cNvPr>
            <p:cNvGrpSpPr/>
            <p:nvPr/>
          </p:nvGrpSpPr>
          <p:grpSpPr>
            <a:xfrm>
              <a:off x="2377440" y="4279861"/>
              <a:ext cx="6995160" cy="754380"/>
              <a:chOff x="2560320" y="3108960"/>
              <a:chExt cx="6995160" cy="754380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10F7355-E870-BF40-6EB0-BD2C25AAC547}"/>
                  </a:ext>
                </a:extLst>
              </p:cNvPr>
              <p:cNvSpPr/>
              <p:nvPr/>
            </p:nvSpPr>
            <p:spPr>
              <a:xfrm>
                <a:off x="2560320" y="3108960"/>
                <a:ext cx="6995160" cy="7543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DD1D650-F735-B6FE-CD50-3137A931608D}"/>
                  </a:ext>
                </a:extLst>
              </p:cNvPr>
              <p:cNvSpPr/>
              <p:nvPr/>
            </p:nvSpPr>
            <p:spPr>
              <a:xfrm>
                <a:off x="2560320" y="3108960"/>
                <a:ext cx="1943100" cy="7543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パスワード</a:t>
                </a:r>
                <a:endParaRPr kumimoji="1" lang="en-US" altLang="ja-JP" dirty="0"/>
              </a:p>
            </p:txBody>
          </p:sp>
        </p:grp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A3A35565-DEEA-2593-76DE-916CA4F91871}"/>
                </a:ext>
              </a:extLst>
            </p:cNvPr>
            <p:cNvSpPr/>
            <p:nvPr/>
          </p:nvSpPr>
          <p:spPr>
            <a:xfrm>
              <a:off x="6595110" y="5243215"/>
              <a:ext cx="1714500" cy="5283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ログイン</a:t>
              </a:r>
              <a:endParaRPr kumimoji="1" lang="en-US" altLang="ja-JP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0C7848A-9AFB-5CE5-F40E-30514B2DDCE8}"/>
                </a:ext>
              </a:extLst>
            </p:cNvPr>
            <p:cNvSpPr txBox="1"/>
            <p:nvPr/>
          </p:nvSpPr>
          <p:spPr>
            <a:xfrm>
              <a:off x="2377440" y="1976279"/>
              <a:ext cx="507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b="1" dirty="0"/>
                <a:t>ログイン</a:t>
              </a:r>
              <a:endParaRPr kumimoji="1" lang="en-US" altLang="ja-JP" sz="2800" b="1" dirty="0"/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211DE43-EC04-412D-D77E-8E9FD3A7BA9F}"/>
              </a:ext>
            </a:extLst>
          </p:cNvPr>
          <p:cNvSpPr txBox="1"/>
          <p:nvPr/>
        </p:nvSpPr>
        <p:spPr>
          <a:xfrm>
            <a:off x="2377440" y="2600424"/>
            <a:ext cx="534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メールアドレスまたはパスワードが違います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196DA024-A983-1B28-D8DB-E1FD9C14B4A8}"/>
              </a:ext>
            </a:extLst>
          </p:cNvPr>
          <p:cNvSpPr/>
          <p:nvPr/>
        </p:nvSpPr>
        <p:spPr>
          <a:xfrm>
            <a:off x="8163339" y="1910091"/>
            <a:ext cx="3922644" cy="828576"/>
          </a:xfrm>
          <a:prstGeom prst="wedgeRectCallout">
            <a:avLst>
              <a:gd name="adj1" fmla="val -65337"/>
              <a:gd name="adj2" fmla="val 4330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メールアドレスまたはパスワードが違う時のみ表示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07BF958-5662-AFBF-9495-8D9F75A13BAA}"/>
              </a:ext>
            </a:extLst>
          </p:cNvPr>
          <p:cNvSpPr/>
          <p:nvPr/>
        </p:nvSpPr>
        <p:spPr>
          <a:xfrm>
            <a:off x="7997605" y="5876906"/>
            <a:ext cx="4088378" cy="828576"/>
          </a:xfrm>
          <a:prstGeom prst="wedgeRectCallout">
            <a:avLst>
              <a:gd name="adj1" fmla="val -65262"/>
              <a:gd name="adj2" fmla="val -4305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ログインができたら</a:t>
            </a:r>
            <a:r>
              <a:rPr kumimoji="1" lang="en-US" altLang="ja-JP" dirty="0"/>
              <a:t>B-1</a:t>
            </a:r>
            <a:r>
              <a:rPr kumimoji="1" lang="ja-JP" altLang="en-US" dirty="0"/>
              <a:t>の食べたもの一覧ページに移動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4A6319-47BE-AC01-A188-697416A6CA28}"/>
              </a:ext>
            </a:extLst>
          </p:cNvPr>
          <p:cNvSpPr/>
          <p:nvPr/>
        </p:nvSpPr>
        <p:spPr>
          <a:xfrm>
            <a:off x="2859405" y="5243215"/>
            <a:ext cx="1714500" cy="528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新規会員登録</a:t>
            </a:r>
            <a:endParaRPr kumimoji="1" lang="en-US" altLang="ja-JP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E2CD3751-6FE6-ABA4-CB83-5D5012488058}"/>
              </a:ext>
            </a:extLst>
          </p:cNvPr>
          <p:cNvSpPr/>
          <p:nvPr/>
        </p:nvSpPr>
        <p:spPr>
          <a:xfrm>
            <a:off x="198782" y="5664299"/>
            <a:ext cx="2491409" cy="828576"/>
          </a:xfrm>
          <a:prstGeom prst="wedgeRectCallout">
            <a:avLst>
              <a:gd name="adj1" fmla="val 57140"/>
              <a:gd name="adj2" fmla="val -3829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A-1</a:t>
            </a:r>
            <a:r>
              <a:rPr kumimoji="1" lang="ja-JP" altLang="en-US" dirty="0"/>
              <a:t>の新規会員登録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画面に移動</a:t>
            </a:r>
          </a:p>
        </p:txBody>
      </p:sp>
    </p:spTree>
    <p:extLst>
      <p:ext uri="{BB962C8B-B14F-4D97-AF65-F5344CB8AC3E}">
        <p14:creationId xmlns:p14="http://schemas.microsoft.com/office/powerpoint/2010/main" val="222980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3D6F3-3E2B-2216-A6FA-5F5BEB0A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/>
              <a:t>・</a:t>
            </a:r>
            <a:r>
              <a:rPr lang="en-US" altLang="ja-JP" b="1" u="sng" dirty="0"/>
              <a:t>B-1 </a:t>
            </a:r>
            <a:r>
              <a:rPr lang="ja-JP" altLang="en-US" b="1" u="sng" dirty="0"/>
              <a:t>食べたもの一覧ページ（トップ）</a:t>
            </a:r>
            <a:endParaRPr kumimoji="1" lang="ja-JP" altLang="en-US" b="1" u="sng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B4A1A83-9DF0-0321-474A-C09202D0D8E8}"/>
              </a:ext>
            </a:extLst>
          </p:cNvPr>
          <p:cNvGrpSpPr/>
          <p:nvPr/>
        </p:nvGrpSpPr>
        <p:grpSpPr>
          <a:xfrm>
            <a:off x="838200" y="1714941"/>
            <a:ext cx="10515600" cy="4381103"/>
            <a:chOff x="838200" y="1690688"/>
            <a:chExt cx="10515600" cy="438110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9902EBC-9CEE-95A0-C20B-3C6D0D6ADAD7}"/>
                </a:ext>
              </a:extLst>
            </p:cNvPr>
            <p:cNvGrpSpPr/>
            <p:nvPr/>
          </p:nvGrpSpPr>
          <p:grpSpPr>
            <a:xfrm>
              <a:off x="838200" y="1690688"/>
              <a:ext cx="10515600" cy="4381103"/>
              <a:chOff x="838200" y="1690688"/>
              <a:chExt cx="10515600" cy="4381103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15B90BE9-9AF8-CC5A-1921-EBCA7FDE4076}"/>
                  </a:ext>
                </a:extLst>
              </p:cNvPr>
              <p:cNvSpPr/>
              <p:nvPr/>
            </p:nvSpPr>
            <p:spPr>
              <a:xfrm>
                <a:off x="838200" y="1690688"/>
                <a:ext cx="10515600" cy="438110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D8E7CDD6-618C-3F9D-0609-4BCD0E07598E}"/>
                  </a:ext>
                </a:extLst>
              </p:cNvPr>
              <p:cNvSpPr/>
              <p:nvPr/>
            </p:nvSpPr>
            <p:spPr>
              <a:xfrm>
                <a:off x="838200" y="1690688"/>
                <a:ext cx="105156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ja-JP" altLang="en-US" dirty="0"/>
                  <a:t>　　　　　　</a:t>
                </a:r>
                <a:r>
                  <a:rPr kumimoji="1" lang="ja-JP" altLang="en-US" b="1" dirty="0"/>
                  <a:t>食べたもの一覧　</a:t>
                </a:r>
                <a:r>
                  <a:rPr kumimoji="1" lang="ja-JP" altLang="en-US" dirty="0"/>
                  <a:t>メニュー提案　メニュー一覧　〇〇様▼</a:t>
                </a:r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05F4AA3-09EB-DCBF-5A9C-90962E22046A}"/>
                </a:ext>
              </a:extLst>
            </p:cNvPr>
            <p:cNvSpPr/>
            <p:nvPr/>
          </p:nvSpPr>
          <p:spPr>
            <a:xfrm>
              <a:off x="6957391" y="2605087"/>
              <a:ext cx="1550505" cy="5565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アカウント情報変更</a:t>
              </a:r>
            </a:p>
          </p:txBody>
        </p:sp>
      </p:grpSp>
      <p:graphicFrame>
        <p:nvGraphicFramePr>
          <p:cNvPr id="16" name="表 17">
            <a:extLst>
              <a:ext uri="{FF2B5EF4-FFF2-40B4-BE49-F238E27FC236}">
                <a16:creationId xmlns:a16="http://schemas.microsoft.com/office/drawing/2014/main" id="{BEB1A7D7-C479-923A-FC09-516200943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68118"/>
              </p:ext>
            </p:extLst>
          </p:nvPr>
        </p:nvGraphicFramePr>
        <p:xfrm>
          <a:off x="898769" y="3270799"/>
          <a:ext cx="10339076" cy="1896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785">
                  <a:extLst>
                    <a:ext uri="{9D8B030D-6E8A-4147-A177-3AD203B41FA5}">
                      <a16:colId xmlns:a16="http://schemas.microsoft.com/office/drawing/2014/main" val="1570765611"/>
                    </a:ext>
                  </a:extLst>
                </a:gridCol>
                <a:gridCol w="2071077">
                  <a:extLst>
                    <a:ext uri="{9D8B030D-6E8A-4147-A177-3AD203B41FA5}">
                      <a16:colId xmlns:a16="http://schemas.microsoft.com/office/drawing/2014/main" val="3478694409"/>
                    </a:ext>
                  </a:extLst>
                </a:gridCol>
                <a:gridCol w="2633784">
                  <a:extLst>
                    <a:ext uri="{9D8B030D-6E8A-4147-A177-3AD203B41FA5}">
                      <a16:colId xmlns:a16="http://schemas.microsoft.com/office/drawing/2014/main" val="3779948986"/>
                    </a:ext>
                  </a:extLst>
                </a:gridCol>
                <a:gridCol w="2117970">
                  <a:extLst>
                    <a:ext uri="{9D8B030D-6E8A-4147-A177-3AD203B41FA5}">
                      <a16:colId xmlns:a16="http://schemas.microsoft.com/office/drawing/2014/main" val="2333414494"/>
                    </a:ext>
                  </a:extLst>
                </a:gridCol>
                <a:gridCol w="1898460">
                  <a:extLst>
                    <a:ext uri="{9D8B030D-6E8A-4147-A177-3AD203B41FA5}">
                      <a16:colId xmlns:a16="http://schemas.microsoft.com/office/drawing/2014/main" val="2145693955"/>
                    </a:ext>
                  </a:extLst>
                </a:gridCol>
              </a:tblGrid>
              <a:tr h="40129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主菜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副菜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合計カロリー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384707"/>
                  </a:ext>
                </a:extLst>
              </a:tr>
              <a:tr h="40129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〇年〇月〇日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カレー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サラダ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〇〇カロリー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804912"/>
                  </a:ext>
                </a:extLst>
              </a:tr>
              <a:tr h="69263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〇年〇月〇日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焼き魚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おひたし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〇〇カロリー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567047"/>
                  </a:ext>
                </a:extLst>
              </a:tr>
              <a:tr h="40129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〇年〇月〇日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天津飯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中華スープ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〇〇カロリー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116797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4987968-A2D2-6377-D706-51653E5C1618}"/>
              </a:ext>
            </a:extLst>
          </p:cNvPr>
          <p:cNvSpPr txBox="1"/>
          <p:nvPr/>
        </p:nvSpPr>
        <p:spPr>
          <a:xfrm>
            <a:off x="6096000" y="1656840"/>
            <a:ext cx="39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③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71E354-197A-5CB9-DA76-7C5ECEA57E26}"/>
              </a:ext>
            </a:extLst>
          </p:cNvPr>
          <p:cNvSpPr txBox="1"/>
          <p:nvPr/>
        </p:nvSpPr>
        <p:spPr>
          <a:xfrm>
            <a:off x="4569184" y="2345008"/>
            <a:ext cx="39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②</a:t>
            </a:r>
            <a:endParaRPr kumimoji="1" lang="ja-JP" altLang="en-US" sz="28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84C51AB-DB79-3B15-80EE-C9E5D8C477FB}"/>
              </a:ext>
            </a:extLst>
          </p:cNvPr>
          <p:cNvSpPr txBox="1"/>
          <p:nvPr/>
        </p:nvSpPr>
        <p:spPr>
          <a:xfrm>
            <a:off x="7512324" y="2345008"/>
            <a:ext cx="39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④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1576974-3E13-FD5D-BBED-631A25DA4A49}"/>
              </a:ext>
            </a:extLst>
          </p:cNvPr>
          <p:cNvSpPr txBox="1"/>
          <p:nvPr/>
        </p:nvSpPr>
        <p:spPr>
          <a:xfrm>
            <a:off x="2670313" y="2349164"/>
            <a:ext cx="39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①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3F689D7-A8D5-6621-D776-76F19F511F52}"/>
              </a:ext>
            </a:extLst>
          </p:cNvPr>
          <p:cNvSpPr/>
          <p:nvPr/>
        </p:nvSpPr>
        <p:spPr>
          <a:xfrm>
            <a:off x="1285459" y="5174314"/>
            <a:ext cx="9859619" cy="15517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/>
              <a:t>①</a:t>
            </a:r>
            <a:r>
              <a:rPr kumimoji="1" lang="en-US" altLang="ja-JP" sz="2800" dirty="0"/>
              <a:t>B-1</a:t>
            </a:r>
            <a:r>
              <a:rPr kumimoji="1" lang="ja-JP" altLang="en-US" sz="2800" dirty="0"/>
              <a:t>の</a:t>
            </a:r>
            <a:r>
              <a:rPr lang="ja-JP" altLang="en-US" sz="2800" dirty="0"/>
              <a:t>トップへ　　　　②</a:t>
            </a:r>
            <a:r>
              <a:rPr lang="en-US" altLang="ja-JP" sz="2800" dirty="0"/>
              <a:t>C-1</a:t>
            </a:r>
            <a:r>
              <a:rPr lang="ja-JP" altLang="en-US" sz="2800" dirty="0"/>
              <a:t>のメニュー提案へ</a:t>
            </a:r>
            <a:endParaRPr lang="en-US" altLang="ja-JP" sz="2800" dirty="0"/>
          </a:p>
          <a:p>
            <a:r>
              <a:rPr kumimoji="1" lang="ja-JP" altLang="en-US" sz="2800" dirty="0"/>
              <a:t>③</a:t>
            </a:r>
            <a:r>
              <a:rPr kumimoji="1" lang="en-US" altLang="ja-JP" sz="2800" dirty="0"/>
              <a:t>D-1</a:t>
            </a:r>
            <a:r>
              <a:rPr kumimoji="1" lang="ja-JP" altLang="en-US" sz="2800" dirty="0"/>
              <a:t>のメニュー一覧へ</a:t>
            </a:r>
            <a:r>
              <a:rPr lang="ja-JP" altLang="en-US" sz="2800" dirty="0"/>
              <a:t>　④</a:t>
            </a:r>
            <a:r>
              <a:rPr lang="en-US" altLang="ja-JP" sz="2800" dirty="0"/>
              <a:t>F-1</a:t>
            </a:r>
            <a:r>
              <a:rPr lang="ja-JP" altLang="en-US" sz="2800" dirty="0"/>
              <a:t>アカウント情報変更画面へ</a:t>
            </a:r>
            <a:endParaRPr lang="en-US" altLang="ja-JP" sz="2800" dirty="0"/>
          </a:p>
          <a:p>
            <a:r>
              <a:rPr kumimoji="1" lang="ja-JP" altLang="en-US" sz="2800" dirty="0"/>
              <a:t>⑤</a:t>
            </a:r>
            <a:r>
              <a:rPr lang="en-US" altLang="ja-JP" sz="2800" dirty="0"/>
              <a:t>A-2</a:t>
            </a:r>
            <a:r>
              <a:rPr lang="ja-JP" altLang="en-US" sz="2800" dirty="0"/>
              <a:t>のログインページへ</a:t>
            </a:r>
            <a:endParaRPr lang="en-US" altLang="ja-JP" sz="2800" dirty="0"/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F14E7841-0FF9-F2AF-3961-B276238CF58C}"/>
              </a:ext>
            </a:extLst>
          </p:cNvPr>
          <p:cNvSpPr/>
          <p:nvPr/>
        </p:nvSpPr>
        <p:spPr>
          <a:xfrm>
            <a:off x="9791699" y="2653594"/>
            <a:ext cx="1232454" cy="879475"/>
          </a:xfrm>
          <a:prstGeom prst="wedgeRectCallout">
            <a:avLst>
              <a:gd name="adj1" fmla="val -33199"/>
              <a:gd name="adj2" fmla="val 7544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B-2</a:t>
            </a:r>
            <a:r>
              <a:rPr kumimoji="1" lang="ja-JP" altLang="en-US" dirty="0"/>
              <a:t>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修正画面へ</a:t>
            </a:r>
          </a:p>
        </p:txBody>
      </p:sp>
      <p:sp>
        <p:nvSpPr>
          <p:cNvPr id="30" name="吹き出し: 四角形 29">
            <a:extLst>
              <a:ext uri="{FF2B5EF4-FFF2-40B4-BE49-F238E27FC236}">
                <a16:creationId xmlns:a16="http://schemas.microsoft.com/office/drawing/2014/main" id="{936F102E-777E-A834-DD8F-4E3BB6E81885}"/>
              </a:ext>
            </a:extLst>
          </p:cNvPr>
          <p:cNvSpPr/>
          <p:nvPr/>
        </p:nvSpPr>
        <p:spPr>
          <a:xfrm>
            <a:off x="11024153" y="2653595"/>
            <a:ext cx="1113184" cy="879474"/>
          </a:xfrm>
          <a:prstGeom prst="wedgeRectCallout">
            <a:avLst>
              <a:gd name="adj1" fmla="val -44643"/>
              <a:gd name="adj2" fmla="val 7544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B-3</a:t>
            </a:r>
            <a:r>
              <a:rPr kumimoji="1" lang="ja-JP" altLang="en-US" dirty="0"/>
              <a:t>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削除画面へ</a:t>
            </a:r>
          </a:p>
        </p:txBody>
      </p:sp>
      <p:sp>
        <p:nvSpPr>
          <p:cNvPr id="31" name="吹き出し: 四角形 30">
            <a:extLst>
              <a:ext uri="{FF2B5EF4-FFF2-40B4-BE49-F238E27FC236}">
                <a16:creationId xmlns:a16="http://schemas.microsoft.com/office/drawing/2014/main" id="{03C8A026-721B-017D-C9FB-842B0DCAD53E}"/>
              </a:ext>
            </a:extLst>
          </p:cNvPr>
          <p:cNvSpPr/>
          <p:nvPr/>
        </p:nvSpPr>
        <p:spPr>
          <a:xfrm>
            <a:off x="3532200" y="2476364"/>
            <a:ext cx="1113184" cy="909844"/>
          </a:xfrm>
          <a:prstGeom prst="wedgeRectCallout">
            <a:avLst>
              <a:gd name="adj1" fmla="val 14680"/>
              <a:gd name="adj2" fmla="val 873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E-1</a:t>
            </a:r>
            <a:r>
              <a:rPr kumimoji="1" lang="ja-JP" altLang="en-US" dirty="0"/>
              <a:t>の</a:t>
            </a:r>
            <a:endParaRPr kumimoji="1" lang="en-US" altLang="ja-JP" dirty="0"/>
          </a:p>
          <a:p>
            <a:pPr algn="ctr"/>
            <a:r>
              <a:rPr lang="ja-JP" altLang="en-US" dirty="0"/>
              <a:t>メニュー詳細へ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03E4048-DC69-AB9C-00EF-E1663D87E2CB}"/>
              </a:ext>
            </a:extLst>
          </p:cNvPr>
          <p:cNvSpPr/>
          <p:nvPr/>
        </p:nvSpPr>
        <p:spPr>
          <a:xfrm>
            <a:off x="9493940" y="3794069"/>
            <a:ext cx="853108" cy="261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修正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3B236A3-09B5-9B73-CACA-5EC3BFB10AC6}"/>
              </a:ext>
            </a:extLst>
          </p:cNvPr>
          <p:cNvSpPr/>
          <p:nvPr/>
        </p:nvSpPr>
        <p:spPr>
          <a:xfrm>
            <a:off x="10352017" y="3794069"/>
            <a:ext cx="843170" cy="2617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削除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0C0080CF-B697-D455-93E2-C3E17F3065B5}"/>
              </a:ext>
            </a:extLst>
          </p:cNvPr>
          <p:cNvSpPr/>
          <p:nvPr/>
        </p:nvSpPr>
        <p:spPr>
          <a:xfrm>
            <a:off x="3608958" y="3758406"/>
            <a:ext cx="853108" cy="2617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詳細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0B464C55-6E88-DEA1-6517-BB1691416469}"/>
              </a:ext>
            </a:extLst>
          </p:cNvPr>
          <p:cNvSpPr/>
          <p:nvPr/>
        </p:nvSpPr>
        <p:spPr>
          <a:xfrm>
            <a:off x="9493940" y="4320342"/>
            <a:ext cx="853108" cy="261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修正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5F8A00EC-5E8A-F4F9-679B-1C41695C29AD}"/>
              </a:ext>
            </a:extLst>
          </p:cNvPr>
          <p:cNvSpPr/>
          <p:nvPr/>
        </p:nvSpPr>
        <p:spPr>
          <a:xfrm>
            <a:off x="10352017" y="4320342"/>
            <a:ext cx="843170" cy="2617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削除</a:t>
            </a: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6C4E071A-40BE-015A-6E9D-470C68D16A15}"/>
              </a:ext>
            </a:extLst>
          </p:cNvPr>
          <p:cNvSpPr/>
          <p:nvPr/>
        </p:nvSpPr>
        <p:spPr>
          <a:xfrm>
            <a:off x="9490214" y="4857158"/>
            <a:ext cx="853108" cy="261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修正</a:t>
            </a: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36C73AF9-3AD3-9899-F2E1-EF977B38B5DC}"/>
              </a:ext>
            </a:extLst>
          </p:cNvPr>
          <p:cNvSpPr/>
          <p:nvPr/>
        </p:nvSpPr>
        <p:spPr>
          <a:xfrm>
            <a:off x="10348291" y="4857158"/>
            <a:ext cx="843170" cy="2617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削除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2854FC60-58F9-3E21-6A3D-C8FF850FBF05}"/>
              </a:ext>
            </a:extLst>
          </p:cNvPr>
          <p:cNvSpPr/>
          <p:nvPr/>
        </p:nvSpPr>
        <p:spPr>
          <a:xfrm>
            <a:off x="154056" y="1690688"/>
            <a:ext cx="1732720" cy="1177540"/>
          </a:xfrm>
          <a:prstGeom prst="wedgeRectCallout">
            <a:avLst>
              <a:gd name="adj1" fmla="val 38033"/>
              <a:gd name="adj2" fmla="val 7778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表示順は日付の降順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616D58A-A2E6-6531-5037-7D51FCAAB2DF}"/>
              </a:ext>
            </a:extLst>
          </p:cNvPr>
          <p:cNvSpPr/>
          <p:nvPr/>
        </p:nvSpPr>
        <p:spPr>
          <a:xfrm>
            <a:off x="6955734" y="3179295"/>
            <a:ext cx="1550505" cy="3065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CB3511F-A82F-51BD-B0F6-471E13DA2C5B}"/>
              </a:ext>
            </a:extLst>
          </p:cNvPr>
          <p:cNvSpPr txBox="1"/>
          <p:nvPr/>
        </p:nvSpPr>
        <p:spPr>
          <a:xfrm>
            <a:off x="8166652" y="3070983"/>
            <a:ext cx="39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⑤</a:t>
            </a:r>
            <a:endParaRPr kumimoji="1" lang="ja-JP" altLang="en-US" sz="2800" b="1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258D1AC-72B2-ACAA-60FC-2F85548CA609}"/>
              </a:ext>
            </a:extLst>
          </p:cNvPr>
          <p:cNvSpPr/>
          <p:nvPr/>
        </p:nvSpPr>
        <p:spPr>
          <a:xfrm>
            <a:off x="3608958" y="4278473"/>
            <a:ext cx="853108" cy="2617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詳細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75E2F0C-9ED2-933A-5C03-E9F353A11E63}"/>
              </a:ext>
            </a:extLst>
          </p:cNvPr>
          <p:cNvSpPr/>
          <p:nvPr/>
        </p:nvSpPr>
        <p:spPr>
          <a:xfrm>
            <a:off x="3608958" y="4842129"/>
            <a:ext cx="853108" cy="2617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詳細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F84685-7783-ADAB-279E-3CC85B46B1CD}"/>
              </a:ext>
            </a:extLst>
          </p:cNvPr>
          <p:cNvSpPr/>
          <p:nvPr/>
        </p:nvSpPr>
        <p:spPr>
          <a:xfrm>
            <a:off x="5861601" y="4292403"/>
            <a:ext cx="853108" cy="2617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詳細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88704E0-6E50-D430-E70C-7B8421A03718}"/>
              </a:ext>
            </a:extLst>
          </p:cNvPr>
          <p:cNvSpPr/>
          <p:nvPr/>
        </p:nvSpPr>
        <p:spPr>
          <a:xfrm>
            <a:off x="5861601" y="4859398"/>
            <a:ext cx="853108" cy="2617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詳細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B60C75A0-2D6D-E92F-4E19-7B3DDEFA54B8}"/>
              </a:ext>
            </a:extLst>
          </p:cNvPr>
          <p:cNvSpPr/>
          <p:nvPr/>
        </p:nvSpPr>
        <p:spPr>
          <a:xfrm>
            <a:off x="5861601" y="3760607"/>
            <a:ext cx="853108" cy="2617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詳細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65018074-A9E6-4861-E7F5-BCA7884760B6}"/>
              </a:ext>
            </a:extLst>
          </p:cNvPr>
          <p:cNvSpPr/>
          <p:nvPr/>
        </p:nvSpPr>
        <p:spPr>
          <a:xfrm>
            <a:off x="5861601" y="2456835"/>
            <a:ext cx="1113184" cy="909844"/>
          </a:xfrm>
          <a:prstGeom prst="wedgeRectCallout">
            <a:avLst>
              <a:gd name="adj1" fmla="val 14680"/>
              <a:gd name="adj2" fmla="val 873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E-1</a:t>
            </a:r>
            <a:r>
              <a:rPr kumimoji="1" lang="ja-JP" altLang="en-US" dirty="0"/>
              <a:t>の</a:t>
            </a:r>
            <a:endParaRPr kumimoji="1" lang="en-US" altLang="ja-JP" dirty="0"/>
          </a:p>
          <a:p>
            <a:pPr algn="ctr"/>
            <a:r>
              <a:rPr lang="ja-JP" altLang="en-US" dirty="0"/>
              <a:t>メニュー詳細へ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10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3D6F3-3E2B-2216-A6FA-5F5BEB0A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/>
              <a:t>・</a:t>
            </a:r>
            <a:r>
              <a:rPr kumimoji="1" lang="en-US" altLang="ja-JP" b="1" u="sng" dirty="0"/>
              <a:t>B-2</a:t>
            </a:r>
            <a:r>
              <a:rPr lang="en-US" altLang="ja-JP" b="1" u="sng" dirty="0"/>
              <a:t> </a:t>
            </a:r>
            <a:r>
              <a:rPr lang="ja-JP" altLang="en-US" b="1" u="sng" dirty="0"/>
              <a:t>修正画面（ジャンル選択）</a:t>
            </a:r>
            <a:endParaRPr kumimoji="1" lang="ja-JP" altLang="en-US" b="1" u="sng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9902EBC-9CEE-95A0-C20B-3C6D0D6ADAD7}"/>
              </a:ext>
            </a:extLst>
          </p:cNvPr>
          <p:cNvGrpSpPr/>
          <p:nvPr/>
        </p:nvGrpSpPr>
        <p:grpSpPr>
          <a:xfrm>
            <a:off x="838200" y="1714941"/>
            <a:ext cx="10515600" cy="4777934"/>
            <a:chOff x="838200" y="1690688"/>
            <a:chExt cx="10515600" cy="4777934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5B90BE9-9AF8-CC5A-1921-EBCA7FDE4076}"/>
                </a:ext>
              </a:extLst>
            </p:cNvPr>
            <p:cNvSpPr/>
            <p:nvPr/>
          </p:nvSpPr>
          <p:spPr>
            <a:xfrm>
              <a:off x="838200" y="1690688"/>
              <a:ext cx="10515600" cy="47779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8E7CDD6-618C-3F9D-0609-4BCD0E07598E}"/>
                </a:ext>
              </a:extLst>
            </p:cNvPr>
            <p:cNvSpPr/>
            <p:nvPr/>
          </p:nvSpPr>
          <p:spPr>
            <a:xfrm>
              <a:off x="838200" y="1690688"/>
              <a:ext cx="105156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dirty="0"/>
                <a:t>　　　　　　</a:t>
              </a:r>
              <a:r>
                <a:rPr kumimoji="1" lang="ja-JP" altLang="en-US" b="1" dirty="0"/>
                <a:t>食べたもの一覧　</a:t>
              </a:r>
              <a:r>
                <a:rPr kumimoji="1" lang="ja-JP" altLang="en-US" dirty="0"/>
                <a:t>メニュー提案　メニュー一覧　〇〇様▼</a:t>
              </a:r>
            </a:p>
          </p:txBody>
        </p:sp>
      </p:grp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01AF097-A496-723B-4566-A645823AF51C}"/>
              </a:ext>
            </a:extLst>
          </p:cNvPr>
          <p:cNvSpPr/>
          <p:nvPr/>
        </p:nvSpPr>
        <p:spPr>
          <a:xfrm>
            <a:off x="3265217" y="5813949"/>
            <a:ext cx="1497496" cy="43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A824D7D-DA7A-FD94-C42E-247B8F558F8A}"/>
              </a:ext>
            </a:extLst>
          </p:cNvPr>
          <p:cNvSpPr/>
          <p:nvPr/>
        </p:nvSpPr>
        <p:spPr>
          <a:xfrm>
            <a:off x="3902764" y="3371336"/>
            <a:ext cx="4386470" cy="4770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内容を修正してください</a:t>
            </a:r>
            <a:endParaRPr kumimoji="1" lang="ja-JP" altLang="en-US" dirty="0"/>
          </a:p>
        </p:txBody>
      </p:sp>
      <p:sp>
        <p:nvSpPr>
          <p:cNvPr id="37" name="吹き出し: 四角形 36">
            <a:extLst>
              <a:ext uri="{FF2B5EF4-FFF2-40B4-BE49-F238E27FC236}">
                <a16:creationId xmlns:a16="http://schemas.microsoft.com/office/drawing/2014/main" id="{B82C40F5-7AF6-F60A-2FC7-88FAC6CCD616}"/>
              </a:ext>
            </a:extLst>
          </p:cNvPr>
          <p:cNvSpPr/>
          <p:nvPr/>
        </p:nvSpPr>
        <p:spPr>
          <a:xfrm>
            <a:off x="9646582" y="5830392"/>
            <a:ext cx="1993956" cy="841757"/>
          </a:xfrm>
          <a:prstGeom prst="wedgeRectCallout">
            <a:avLst>
              <a:gd name="adj1" fmla="val -36884"/>
              <a:gd name="adj2" fmla="val -678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Select</a:t>
            </a:r>
            <a:r>
              <a:rPr kumimoji="1" lang="ja-JP" altLang="en-US" dirty="0"/>
              <a:t>を使用する</a:t>
            </a:r>
          </a:p>
        </p:txBody>
      </p:sp>
      <p:sp>
        <p:nvSpPr>
          <p:cNvPr id="39" name="吹き出し: 四角形 38">
            <a:extLst>
              <a:ext uri="{FF2B5EF4-FFF2-40B4-BE49-F238E27FC236}">
                <a16:creationId xmlns:a16="http://schemas.microsoft.com/office/drawing/2014/main" id="{881FE8A9-9FE2-4A7D-DBB7-81F2C3DA8562}"/>
              </a:ext>
            </a:extLst>
          </p:cNvPr>
          <p:cNvSpPr/>
          <p:nvPr/>
        </p:nvSpPr>
        <p:spPr>
          <a:xfrm>
            <a:off x="1394460" y="6055978"/>
            <a:ext cx="1497496" cy="604493"/>
          </a:xfrm>
          <a:prstGeom prst="wedgeRectCallout">
            <a:avLst>
              <a:gd name="adj1" fmla="val 70760"/>
              <a:gd name="adj2" fmla="val -471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B-1</a:t>
            </a:r>
            <a:r>
              <a:rPr kumimoji="1" lang="ja-JP" altLang="en-US" dirty="0"/>
              <a:t>の</a:t>
            </a:r>
            <a:endParaRPr kumimoji="1" lang="en-US" altLang="ja-JP" dirty="0"/>
          </a:p>
          <a:p>
            <a:pPr algn="ctr"/>
            <a:r>
              <a:rPr lang="ja-JP" altLang="en-US" dirty="0"/>
              <a:t>トップへ</a:t>
            </a:r>
            <a:endParaRPr kumimoji="1" lang="ja-JP" altLang="en-US" dirty="0"/>
          </a:p>
        </p:txBody>
      </p:sp>
      <p:sp>
        <p:nvSpPr>
          <p:cNvPr id="40" name="吹き出し: 四角形 39">
            <a:extLst>
              <a:ext uri="{FF2B5EF4-FFF2-40B4-BE49-F238E27FC236}">
                <a16:creationId xmlns:a16="http://schemas.microsoft.com/office/drawing/2014/main" id="{E2CCC74C-B24E-2216-7135-1ABFD86ADEEC}"/>
              </a:ext>
            </a:extLst>
          </p:cNvPr>
          <p:cNvSpPr/>
          <p:nvPr/>
        </p:nvSpPr>
        <p:spPr>
          <a:xfrm>
            <a:off x="5382372" y="6067656"/>
            <a:ext cx="1527396" cy="604493"/>
          </a:xfrm>
          <a:prstGeom prst="wedgeRectCallout">
            <a:avLst>
              <a:gd name="adj1" fmla="val 73814"/>
              <a:gd name="adj2" fmla="val -471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B-1</a:t>
            </a:r>
            <a:r>
              <a:rPr kumimoji="1" lang="ja-JP" altLang="en-US" dirty="0"/>
              <a:t>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トップへ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5472A9-BFB9-4094-8207-FD3170751B00}"/>
              </a:ext>
            </a:extLst>
          </p:cNvPr>
          <p:cNvSpPr txBox="1"/>
          <p:nvPr/>
        </p:nvSpPr>
        <p:spPr>
          <a:xfrm>
            <a:off x="4227442" y="442113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●和食　🔘洋食　🔘中華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6D93E76E-C66F-A120-7B18-18E487807857}"/>
              </a:ext>
            </a:extLst>
          </p:cNvPr>
          <p:cNvSpPr/>
          <p:nvPr/>
        </p:nvSpPr>
        <p:spPr>
          <a:xfrm>
            <a:off x="1227015" y="2629341"/>
            <a:ext cx="2558635" cy="1366774"/>
          </a:xfrm>
          <a:prstGeom prst="wedgeRectCallout">
            <a:avLst>
              <a:gd name="adj1" fmla="val 58883"/>
              <a:gd name="adj2" fmla="val 885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ラジオボタン</a:t>
            </a:r>
            <a:endParaRPr lang="en-US" altLang="ja-JP" dirty="0"/>
          </a:p>
          <a:p>
            <a:pPr algn="ctr"/>
            <a:r>
              <a:rPr lang="ja-JP" altLang="en-US" dirty="0"/>
              <a:t>を使用する</a:t>
            </a:r>
            <a:endParaRPr lang="en-US" altLang="ja-JP" dirty="0"/>
          </a:p>
          <a:p>
            <a:pPr algn="ctr"/>
            <a:r>
              <a:rPr lang="ja-JP" altLang="en-US" dirty="0"/>
              <a:t>元々選択されていたものにはすでにチェック</a:t>
            </a:r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2DD22E-7623-3566-C51B-61C5D7437CA5}"/>
              </a:ext>
            </a:extLst>
          </p:cNvPr>
          <p:cNvSpPr/>
          <p:nvPr/>
        </p:nvSpPr>
        <p:spPr>
          <a:xfrm>
            <a:off x="7499527" y="5813948"/>
            <a:ext cx="1497496" cy="43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次へ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11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3D6F3-3E2B-2216-A6FA-5F5BEB0A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/>
              <a:t>・</a:t>
            </a:r>
            <a:r>
              <a:rPr kumimoji="1" lang="en-US" altLang="ja-JP" b="1" u="sng" dirty="0"/>
              <a:t>B-3</a:t>
            </a:r>
            <a:r>
              <a:rPr lang="en-US" altLang="ja-JP" b="1" u="sng" dirty="0"/>
              <a:t> </a:t>
            </a:r>
            <a:r>
              <a:rPr lang="ja-JP" altLang="en-US" b="1" u="sng" dirty="0"/>
              <a:t>修正画面（日付とメニュー選択）</a:t>
            </a:r>
            <a:endParaRPr kumimoji="1" lang="ja-JP" altLang="en-US" b="1" u="sng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9902EBC-9CEE-95A0-C20B-3C6D0D6ADAD7}"/>
              </a:ext>
            </a:extLst>
          </p:cNvPr>
          <p:cNvGrpSpPr/>
          <p:nvPr/>
        </p:nvGrpSpPr>
        <p:grpSpPr>
          <a:xfrm>
            <a:off x="838200" y="1714941"/>
            <a:ext cx="10515600" cy="4777934"/>
            <a:chOff x="838200" y="1690688"/>
            <a:chExt cx="10515600" cy="4777934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5B90BE9-9AF8-CC5A-1921-EBCA7FDE4076}"/>
                </a:ext>
              </a:extLst>
            </p:cNvPr>
            <p:cNvSpPr/>
            <p:nvPr/>
          </p:nvSpPr>
          <p:spPr>
            <a:xfrm>
              <a:off x="838200" y="1690688"/>
              <a:ext cx="10515600" cy="47779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8E7CDD6-618C-3F9D-0609-4BCD0E07598E}"/>
                </a:ext>
              </a:extLst>
            </p:cNvPr>
            <p:cNvSpPr/>
            <p:nvPr/>
          </p:nvSpPr>
          <p:spPr>
            <a:xfrm>
              <a:off x="838200" y="1690688"/>
              <a:ext cx="105156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dirty="0"/>
                <a:t>　　　　　　</a:t>
              </a:r>
              <a:r>
                <a:rPr kumimoji="1" lang="ja-JP" altLang="en-US" b="1" dirty="0"/>
                <a:t>食べたもの一覧　</a:t>
              </a:r>
              <a:r>
                <a:rPr kumimoji="1" lang="ja-JP" altLang="en-US" dirty="0"/>
                <a:t>メニュー提案　メニュー一覧　〇〇様▼</a:t>
              </a:r>
            </a:p>
          </p:txBody>
        </p:sp>
      </p:grp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01AF097-A496-723B-4566-A645823AF51C}"/>
              </a:ext>
            </a:extLst>
          </p:cNvPr>
          <p:cNvSpPr/>
          <p:nvPr/>
        </p:nvSpPr>
        <p:spPr>
          <a:xfrm>
            <a:off x="7436128" y="5837318"/>
            <a:ext cx="1497496" cy="43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9A7A201-A0FA-5E16-085F-49D684C239D1}"/>
              </a:ext>
            </a:extLst>
          </p:cNvPr>
          <p:cNvSpPr/>
          <p:nvPr/>
        </p:nvSpPr>
        <p:spPr>
          <a:xfrm>
            <a:off x="3388416" y="5837318"/>
            <a:ext cx="1497496" cy="4373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更新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A824D7D-DA7A-FD94-C42E-247B8F558F8A}"/>
              </a:ext>
            </a:extLst>
          </p:cNvPr>
          <p:cNvSpPr/>
          <p:nvPr/>
        </p:nvSpPr>
        <p:spPr>
          <a:xfrm>
            <a:off x="3902764" y="3371336"/>
            <a:ext cx="4386470" cy="4770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内容を修正してください</a:t>
            </a:r>
            <a:endParaRPr kumimoji="1"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8AD9A8F-1771-053A-8BCB-234486C44FBB}"/>
              </a:ext>
            </a:extLst>
          </p:cNvPr>
          <p:cNvGrpSpPr/>
          <p:nvPr/>
        </p:nvGrpSpPr>
        <p:grpSpPr>
          <a:xfrm>
            <a:off x="2826522" y="4255481"/>
            <a:ext cx="3310889" cy="437321"/>
            <a:chOff x="2826522" y="4255481"/>
            <a:chExt cx="3310889" cy="437321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D8B74645-8410-6154-08E0-0F9AC2FF7456}"/>
                </a:ext>
              </a:extLst>
            </p:cNvPr>
            <p:cNvSpPr txBox="1"/>
            <p:nvPr/>
          </p:nvSpPr>
          <p:spPr>
            <a:xfrm>
              <a:off x="2826522" y="4323470"/>
              <a:ext cx="863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日付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A1E6432-E63F-6CFC-4800-F82625F2F956}"/>
                </a:ext>
              </a:extLst>
            </p:cNvPr>
            <p:cNvSpPr/>
            <p:nvPr/>
          </p:nvSpPr>
          <p:spPr>
            <a:xfrm>
              <a:off x="3902762" y="4255481"/>
              <a:ext cx="2234649" cy="4373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A06154B-DB9B-5E89-92A8-8B70B3E3F9CC}"/>
              </a:ext>
            </a:extLst>
          </p:cNvPr>
          <p:cNvGrpSpPr/>
          <p:nvPr/>
        </p:nvGrpSpPr>
        <p:grpSpPr>
          <a:xfrm>
            <a:off x="2826522" y="5129992"/>
            <a:ext cx="3310889" cy="437321"/>
            <a:chOff x="2826522" y="5129992"/>
            <a:chExt cx="3310889" cy="437321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41B1E84-63D2-A638-12BD-D8625B7C98F6}"/>
                </a:ext>
              </a:extLst>
            </p:cNvPr>
            <p:cNvSpPr txBox="1"/>
            <p:nvPr/>
          </p:nvSpPr>
          <p:spPr>
            <a:xfrm>
              <a:off x="2826522" y="5146212"/>
              <a:ext cx="863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/>
                <a:t>主菜</a:t>
              </a:r>
              <a:endParaRPr lang="en-US" altLang="ja-JP" b="1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5BBFFAB-CA19-260D-B4F2-3594E63BA14C}"/>
                </a:ext>
              </a:extLst>
            </p:cNvPr>
            <p:cNvSpPr/>
            <p:nvPr/>
          </p:nvSpPr>
          <p:spPr>
            <a:xfrm>
              <a:off x="3902762" y="5129992"/>
              <a:ext cx="2234649" cy="4373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2A7D6732-F6E6-264D-8F15-0E57BAE9AE79}"/>
              </a:ext>
            </a:extLst>
          </p:cNvPr>
          <p:cNvGrpSpPr/>
          <p:nvPr/>
        </p:nvGrpSpPr>
        <p:grpSpPr>
          <a:xfrm>
            <a:off x="6968325" y="5129991"/>
            <a:ext cx="3199405" cy="437321"/>
            <a:chOff x="6968325" y="5129991"/>
            <a:chExt cx="3199405" cy="437321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DBC4A1D-B396-6A67-D04E-CE7A0678F87F}"/>
                </a:ext>
              </a:extLst>
            </p:cNvPr>
            <p:cNvSpPr txBox="1"/>
            <p:nvPr/>
          </p:nvSpPr>
          <p:spPr>
            <a:xfrm>
              <a:off x="6968325" y="5146212"/>
              <a:ext cx="863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副菜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D52A2187-8CC4-9E92-FB07-38CE316D049F}"/>
                </a:ext>
              </a:extLst>
            </p:cNvPr>
            <p:cNvSpPr/>
            <p:nvPr/>
          </p:nvSpPr>
          <p:spPr>
            <a:xfrm>
              <a:off x="7933081" y="5129991"/>
              <a:ext cx="2234649" cy="4373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68EFA3A-4A72-D822-84D3-260FA607ACEE}"/>
              </a:ext>
            </a:extLst>
          </p:cNvPr>
          <p:cNvSpPr/>
          <p:nvPr/>
        </p:nvSpPr>
        <p:spPr>
          <a:xfrm>
            <a:off x="7436128" y="3577148"/>
            <a:ext cx="3814046" cy="1192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B-2</a:t>
            </a:r>
            <a:r>
              <a:rPr kumimoji="1" lang="ja-JP" altLang="en-US" dirty="0"/>
              <a:t>で同じジャンルを選択した場合のみ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初期値は元々の値をセット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FD3B7A0-AA82-F57A-4198-EBE59E99E5B0}"/>
              </a:ext>
            </a:extLst>
          </p:cNvPr>
          <p:cNvCxnSpPr/>
          <p:nvPr/>
        </p:nvCxnSpPr>
        <p:spPr>
          <a:xfrm flipH="1">
            <a:off x="6281530" y="4255481"/>
            <a:ext cx="1373588" cy="25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AD8187B-72BA-C45C-C3BD-DAAA83A4C09E}"/>
              </a:ext>
            </a:extLst>
          </p:cNvPr>
          <p:cNvCxnSpPr/>
          <p:nvPr/>
        </p:nvCxnSpPr>
        <p:spPr>
          <a:xfrm flipH="1">
            <a:off x="6281530" y="4692802"/>
            <a:ext cx="1373588" cy="63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CD83580-9949-1BA5-9A9C-EAB471BD1F9C}"/>
              </a:ext>
            </a:extLst>
          </p:cNvPr>
          <p:cNvCxnSpPr>
            <a:cxnSpLocks/>
          </p:cNvCxnSpPr>
          <p:nvPr/>
        </p:nvCxnSpPr>
        <p:spPr>
          <a:xfrm>
            <a:off x="8286088" y="4739145"/>
            <a:ext cx="199944" cy="39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吹き出し: 四角形 35">
            <a:extLst>
              <a:ext uri="{FF2B5EF4-FFF2-40B4-BE49-F238E27FC236}">
                <a16:creationId xmlns:a16="http://schemas.microsoft.com/office/drawing/2014/main" id="{2CD8D266-DC56-5F69-EE9E-B62336E11416}"/>
              </a:ext>
            </a:extLst>
          </p:cNvPr>
          <p:cNvSpPr/>
          <p:nvPr/>
        </p:nvSpPr>
        <p:spPr>
          <a:xfrm>
            <a:off x="978837" y="3208770"/>
            <a:ext cx="1993956" cy="841757"/>
          </a:xfrm>
          <a:prstGeom prst="wedgeRectCallout">
            <a:avLst>
              <a:gd name="adj1" fmla="val 54834"/>
              <a:gd name="adj2" fmla="val 760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カレンダーを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使用する</a:t>
            </a:r>
          </a:p>
        </p:txBody>
      </p:sp>
      <p:sp>
        <p:nvSpPr>
          <p:cNvPr id="37" name="吹き出し: 四角形 36">
            <a:extLst>
              <a:ext uri="{FF2B5EF4-FFF2-40B4-BE49-F238E27FC236}">
                <a16:creationId xmlns:a16="http://schemas.microsoft.com/office/drawing/2014/main" id="{B82C40F5-7AF6-F60A-2FC7-88FAC6CCD616}"/>
              </a:ext>
            </a:extLst>
          </p:cNvPr>
          <p:cNvSpPr/>
          <p:nvPr/>
        </p:nvSpPr>
        <p:spPr>
          <a:xfrm>
            <a:off x="9646582" y="5830392"/>
            <a:ext cx="1993956" cy="841757"/>
          </a:xfrm>
          <a:prstGeom prst="wedgeRectCallout">
            <a:avLst>
              <a:gd name="adj1" fmla="val -36884"/>
              <a:gd name="adj2" fmla="val -678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Select</a:t>
            </a:r>
            <a:r>
              <a:rPr kumimoji="1" lang="ja-JP" altLang="en-US" dirty="0"/>
              <a:t>を使用する</a:t>
            </a:r>
          </a:p>
        </p:txBody>
      </p:sp>
      <p:sp>
        <p:nvSpPr>
          <p:cNvPr id="38" name="吹き出し: 四角形 37">
            <a:extLst>
              <a:ext uri="{FF2B5EF4-FFF2-40B4-BE49-F238E27FC236}">
                <a16:creationId xmlns:a16="http://schemas.microsoft.com/office/drawing/2014/main" id="{7306654C-48A7-E37A-C360-3951B0CFF98B}"/>
              </a:ext>
            </a:extLst>
          </p:cNvPr>
          <p:cNvSpPr/>
          <p:nvPr/>
        </p:nvSpPr>
        <p:spPr>
          <a:xfrm>
            <a:off x="941826" y="4474141"/>
            <a:ext cx="1689159" cy="841757"/>
          </a:xfrm>
          <a:prstGeom prst="wedgeRectCallout">
            <a:avLst>
              <a:gd name="adj1" fmla="val 62729"/>
              <a:gd name="adj2" fmla="val 3262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Select</a:t>
            </a:r>
            <a:r>
              <a:rPr lang="ja-JP" altLang="en-US" dirty="0"/>
              <a:t>を</a:t>
            </a:r>
            <a:endParaRPr lang="en-US" altLang="ja-JP" dirty="0"/>
          </a:p>
          <a:p>
            <a:pPr algn="ctr"/>
            <a:r>
              <a:rPr kumimoji="1" lang="ja-JP" altLang="en-US" dirty="0"/>
              <a:t>使用する</a:t>
            </a:r>
          </a:p>
        </p:txBody>
      </p:sp>
      <p:sp>
        <p:nvSpPr>
          <p:cNvPr id="39" name="吹き出し: 四角形 38">
            <a:extLst>
              <a:ext uri="{FF2B5EF4-FFF2-40B4-BE49-F238E27FC236}">
                <a16:creationId xmlns:a16="http://schemas.microsoft.com/office/drawing/2014/main" id="{881FE8A9-9FE2-4A7D-DBB7-81F2C3DA8562}"/>
              </a:ext>
            </a:extLst>
          </p:cNvPr>
          <p:cNvSpPr/>
          <p:nvPr/>
        </p:nvSpPr>
        <p:spPr>
          <a:xfrm>
            <a:off x="390768" y="5515544"/>
            <a:ext cx="2501187" cy="1144927"/>
          </a:xfrm>
          <a:prstGeom prst="wedgeRectCallout">
            <a:avLst>
              <a:gd name="adj1" fmla="val 65625"/>
              <a:gd name="adj2" fmla="val 152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B-1</a:t>
            </a:r>
            <a:r>
              <a:rPr kumimoji="1" lang="ja-JP" altLang="en-US" dirty="0"/>
              <a:t>の</a:t>
            </a:r>
            <a:r>
              <a:rPr lang="ja-JP" altLang="en-US" dirty="0"/>
              <a:t>トップへ</a:t>
            </a:r>
            <a:endParaRPr lang="en-US" altLang="ja-JP" dirty="0"/>
          </a:p>
          <a:p>
            <a:pPr algn="ctr"/>
            <a:r>
              <a:rPr kumimoji="1" lang="ja-JP" altLang="en-US" dirty="0"/>
              <a:t>もしすでに入力積みの日付ならば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C-3</a:t>
            </a:r>
            <a:r>
              <a:rPr kumimoji="1" lang="ja-JP" altLang="en-US" dirty="0"/>
              <a:t>の上書きページへ</a:t>
            </a:r>
          </a:p>
        </p:txBody>
      </p:sp>
      <p:sp>
        <p:nvSpPr>
          <p:cNvPr id="40" name="吹き出し: 四角形 39">
            <a:extLst>
              <a:ext uri="{FF2B5EF4-FFF2-40B4-BE49-F238E27FC236}">
                <a16:creationId xmlns:a16="http://schemas.microsoft.com/office/drawing/2014/main" id="{E2CCC74C-B24E-2216-7135-1ABFD86ADEEC}"/>
              </a:ext>
            </a:extLst>
          </p:cNvPr>
          <p:cNvSpPr/>
          <p:nvPr/>
        </p:nvSpPr>
        <p:spPr>
          <a:xfrm>
            <a:off x="5333344" y="5768068"/>
            <a:ext cx="1576424" cy="904081"/>
          </a:xfrm>
          <a:prstGeom prst="wedgeRectCallout">
            <a:avLst>
              <a:gd name="adj1" fmla="val 73814"/>
              <a:gd name="adj2" fmla="val -99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B-2</a:t>
            </a:r>
            <a:r>
              <a:rPr kumimoji="1" lang="ja-JP" altLang="en-US" dirty="0"/>
              <a:t>のジャンル選択へ戻る</a:t>
            </a: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34AAEB9B-5909-8EF5-8C03-03F07CB12B0F}"/>
              </a:ext>
            </a:extLst>
          </p:cNvPr>
          <p:cNvSpPr/>
          <p:nvPr/>
        </p:nvSpPr>
        <p:spPr>
          <a:xfrm>
            <a:off x="3140186" y="2427466"/>
            <a:ext cx="2955814" cy="902454"/>
          </a:xfrm>
          <a:prstGeom prst="wedgeRectCallout">
            <a:avLst>
              <a:gd name="adj1" fmla="val -10514"/>
              <a:gd name="adj2" fmla="val 1085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どの日付でも</a:t>
            </a:r>
            <a:r>
              <a:rPr kumimoji="1" lang="en-US" altLang="ja-JP" dirty="0"/>
              <a:t>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180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3D6F3-3E2B-2216-A6FA-5F5BEB0A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/>
              <a:t>・</a:t>
            </a:r>
            <a:r>
              <a:rPr lang="en-US" altLang="ja-JP" b="1" u="sng" dirty="0"/>
              <a:t>B-4 </a:t>
            </a:r>
            <a:r>
              <a:rPr lang="ja-JP" altLang="en-US" b="1" u="sng" dirty="0"/>
              <a:t>削除画面</a:t>
            </a:r>
            <a:endParaRPr kumimoji="1" lang="ja-JP" altLang="en-US" b="1" u="sng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9902EBC-9CEE-95A0-C20B-3C6D0D6ADAD7}"/>
              </a:ext>
            </a:extLst>
          </p:cNvPr>
          <p:cNvGrpSpPr/>
          <p:nvPr/>
        </p:nvGrpSpPr>
        <p:grpSpPr>
          <a:xfrm>
            <a:off x="838200" y="1714941"/>
            <a:ext cx="10515600" cy="4381103"/>
            <a:chOff x="838200" y="1690688"/>
            <a:chExt cx="10515600" cy="438110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5B90BE9-9AF8-CC5A-1921-EBCA7FDE4076}"/>
                </a:ext>
              </a:extLst>
            </p:cNvPr>
            <p:cNvSpPr/>
            <p:nvPr/>
          </p:nvSpPr>
          <p:spPr>
            <a:xfrm>
              <a:off x="838200" y="1690688"/>
              <a:ext cx="10515600" cy="43811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8E7CDD6-618C-3F9D-0609-4BCD0E07598E}"/>
                </a:ext>
              </a:extLst>
            </p:cNvPr>
            <p:cNvSpPr/>
            <p:nvPr/>
          </p:nvSpPr>
          <p:spPr>
            <a:xfrm>
              <a:off x="838200" y="1690688"/>
              <a:ext cx="105156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dirty="0"/>
                <a:t>　　　　　　</a:t>
              </a:r>
              <a:r>
                <a:rPr kumimoji="1" lang="ja-JP" altLang="en-US" b="1" dirty="0"/>
                <a:t>食べたもの一覧　</a:t>
              </a:r>
              <a:r>
                <a:rPr kumimoji="1" lang="ja-JP" altLang="en-US" dirty="0"/>
                <a:t>メニュー提案　メニュー一覧　〇〇様▼</a:t>
              </a:r>
            </a:p>
          </p:txBody>
        </p:sp>
      </p:grpSp>
      <p:graphicFrame>
        <p:nvGraphicFramePr>
          <p:cNvPr id="16" name="表 17">
            <a:extLst>
              <a:ext uri="{FF2B5EF4-FFF2-40B4-BE49-F238E27FC236}">
                <a16:creationId xmlns:a16="http://schemas.microsoft.com/office/drawing/2014/main" id="{BEB1A7D7-C479-923A-FC09-516200943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053004"/>
              </p:ext>
            </p:extLst>
          </p:nvPr>
        </p:nvGraphicFramePr>
        <p:xfrm>
          <a:off x="2166730" y="4168115"/>
          <a:ext cx="7858539" cy="765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037">
                  <a:extLst>
                    <a:ext uri="{9D8B030D-6E8A-4147-A177-3AD203B41FA5}">
                      <a16:colId xmlns:a16="http://schemas.microsoft.com/office/drawing/2014/main" val="1570765611"/>
                    </a:ext>
                  </a:extLst>
                </a:gridCol>
                <a:gridCol w="1934817">
                  <a:extLst>
                    <a:ext uri="{9D8B030D-6E8A-4147-A177-3AD203B41FA5}">
                      <a16:colId xmlns:a16="http://schemas.microsoft.com/office/drawing/2014/main" val="3478694409"/>
                    </a:ext>
                  </a:extLst>
                </a:gridCol>
                <a:gridCol w="2101794">
                  <a:extLst>
                    <a:ext uri="{9D8B030D-6E8A-4147-A177-3AD203B41FA5}">
                      <a16:colId xmlns:a16="http://schemas.microsoft.com/office/drawing/2014/main" val="3779948986"/>
                    </a:ext>
                  </a:extLst>
                </a:gridCol>
                <a:gridCol w="2085891">
                  <a:extLst>
                    <a:ext uri="{9D8B030D-6E8A-4147-A177-3AD203B41FA5}">
                      <a16:colId xmlns:a16="http://schemas.microsoft.com/office/drawing/2014/main" val="2333414494"/>
                    </a:ext>
                  </a:extLst>
                </a:gridCol>
              </a:tblGrid>
              <a:tr h="38289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主菜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副菜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合計摂取カロリー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384707"/>
                  </a:ext>
                </a:extLst>
              </a:tr>
              <a:tr h="38289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〇年〇月〇日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ハンバーグ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ポテトサラダ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〇〇カロリー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804912"/>
                  </a:ext>
                </a:extLst>
              </a:tr>
            </a:tbl>
          </a:graphicData>
        </a:graphic>
      </p:graphicFrame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01AF097-A496-723B-4566-A645823AF51C}"/>
              </a:ext>
            </a:extLst>
          </p:cNvPr>
          <p:cNvSpPr/>
          <p:nvPr/>
        </p:nvSpPr>
        <p:spPr>
          <a:xfrm>
            <a:off x="6665843" y="5239413"/>
            <a:ext cx="1497496" cy="43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キャンセル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9A7A201-A0FA-5E16-085F-49D684C239D1}"/>
              </a:ext>
            </a:extLst>
          </p:cNvPr>
          <p:cNvSpPr/>
          <p:nvPr/>
        </p:nvSpPr>
        <p:spPr>
          <a:xfrm>
            <a:off x="3475382" y="5243973"/>
            <a:ext cx="1497496" cy="4373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削除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A824D7D-DA7A-FD94-C42E-247B8F558F8A}"/>
              </a:ext>
            </a:extLst>
          </p:cNvPr>
          <p:cNvSpPr/>
          <p:nvPr/>
        </p:nvSpPr>
        <p:spPr>
          <a:xfrm>
            <a:off x="3902764" y="3371336"/>
            <a:ext cx="4386470" cy="4770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この記録を削除しますか？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F468D593-22DC-92F6-DE6C-A16AFCF6A4BA}"/>
              </a:ext>
            </a:extLst>
          </p:cNvPr>
          <p:cNvSpPr/>
          <p:nvPr/>
        </p:nvSpPr>
        <p:spPr>
          <a:xfrm>
            <a:off x="3475382" y="5978558"/>
            <a:ext cx="1497496" cy="604493"/>
          </a:xfrm>
          <a:prstGeom prst="wedgeRectCallout">
            <a:avLst>
              <a:gd name="adj1" fmla="val 28017"/>
              <a:gd name="adj2" fmla="val -736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B-1</a:t>
            </a:r>
            <a:r>
              <a:rPr kumimoji="1" lang="ja-JP" altLang="en-US" dirty="0"/>
              <a:t>の</a:t>
            </a:r>
            <a:endParaRPr kumimoji="1" lang="en-US" altLang="ja-JP" dirty="0"/>
          </a:p>
          <a:p>
            <a:pPr algn="ctr"/>
            <a:r>
              <a:rPr lang="ja-JP" altLang="en-US" dirty="0"/>
              <a:t>トップへ</a:t>
            </a:r>
            <a:endParaRPr kumimoji="1" lang="ja-JP" altLang="en-US" dirty="0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420092A-A34A-55B9-19F6-26050514739A}"/>
              </a:ext>
            </a:extLst>
          </p:cNvPr>
          <p:cNvSpPr/>
          <p:nvPr/>
        </p:nvSpPr>
        <p:spPr>
          <a:xfrm>
            <a:off x="6665843" y="5958691"/>
            <a:ext cx="1497496" cy="604493"/>
          </a:xfrm>
          <a:prstGeom prst="wedgeRectCallout">
            <a:avLst>
              <a:gd name="adj1" fmla="val 29543"/>
              <a:gd name="adj2" fmla="val -736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B-1</a:t>
            </a:r>
            <a:r>
              <a:rPr kumimoji="1" lang="ja-JP" altLang="en-US" dirty="0"/>
              <a:t>の</a:t>
            </a:r>
            <a:endParaRPr kumimoji="1" lang="en-US" altLang="ja-JP" dirty="0"/>
          </a:p>
          <a:p>
            <a:pPr algn="ctr"/>
            <a:r>
              <a:rPr lang="ja-JP" altLang="en-US" dirty="0"/>
              <a:t>トップへ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730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3D6F3-3E2B-2216-A6FA-5F5BEB0A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/>
              <a:t>・</a:t>
            </a:r>
            <a:r>
              <a:rPr kumimoji="1" lang="en-US" altLang="ja-JP" b="1" u="sng" dirty="0"/>
              <a:t>C</a:t>
            </a:r>
            <a:r>
              <a:rPr lang="en-US" altLang="ja-JP" b="1" u="sng" dirty="0"/>
              <a:t>-1 </a:t>
            </a:r>
            <a:r>
              <a:rPr lang="ja-JP" altLang="en-US" b="1" u="sng" dirty="0"/>
              <a:t>メニュー提案ページ</a:t>
            </a:r>
            <a:endParaRPr kumimoji="1" lang="ja-JP" altLang="en-US" b="1" u="sng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9902EBC-9CEE-95A0-C20B-3C6D0D6ADAD7}"/>
              </a:ext>
            </a:extLst>
          </p:cNvPr>
          <p:cNvGrpSpPr/>
          <p:nvPr/>
        </p:nvGrpSpPr>
        <p:grpSpPr>
          <a:xfrm>
            <a:off x="838200" y="1690688"/>
            <a:ext cx="10515600" cy="4381103"/>
            <a:chOff x="838200" y="1690688"/>
            <a:chExt cx="10515600" cy="438110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5B90BE9-9AF8-CC5A-1921-EBCA7FDE4076}"/>
                </a:ext>
              </a:extLst>
            </p:cNvPr>
            <p:cNvSpPr/>
            <p:nvPr/>
          </p:nvSpPr>
          <p:spPr>
            <a:xfrm>
              <a:off x="838200" y="1690688"/>
              <a:ext cx="10515600" cy="43811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8E7CDD6-618C-3F9D-0609-4BCD0E07598E}"/>
                </a:ext>
              </a:extLst>
            </p:cNvPr>
            <p:cNvSpPr/>
            <p:nvPr/>
          </p:nvSpPr>
          <p:spPr>
            <a:xfrm>
              <a:off x="838200" y="1690688"/>
              <a:ext cx="105156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dirty="0"/>
                <a:t>　　　　　　食べたもの一覧　</a:t>
              </a:r>
              <a:r>
                <a:rPr kumimoji="1" lang="ja-JP" altLang="en-US" b="1" dirty="0"/>
                <a:t>メニュー提案　</a:t>
              </a:r>
              <a:r>
                <a:rPr kumimoji="1" lang="ja-JP" altLang="en-US" dirty="0"/>
                <a:t>メニュー一覧　〇〇様▼</a:t>
              </a:r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31D29B-9700-81C5-6500-C9BECA6A88A5}"/>
              </a:ext>
            </a:extLst>
          </p:cNvPr>
          <p:cNvSpPr txBox="1"/>
          <p:nvPr/>
        </p:nvSpPr>
        <p:spPr>
          <a:xfrm>
            <a:off x="3902179" y="4702493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●和食　🔘洋食　🔘中華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FC9546D-1FD2-D31F-D918-CE3B129EAC7C}"/>
              </a:ext>
            </a:extLst>
          </p:cNvPr>
          <p:cNvSpPr/>
          <p:nvPr/>
        </p:nvSpPr>
        <p:spPr>
          <a:xfrm>
            <a:off x="6347791" y="5387142"/>
            <a:ext cx="14842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提案ボタン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408E50E-F865-6BB2-FB8E-541AF52028AB}"/>
              </a:ext>
            </a:extLst>
          </p:cNvPr>
          <p:cNvSpPr/>
          <p:nvPr/>
        </p:nvSpPr>
        <p:spPr>
          <a:xfrm>
            <a:off x="4028659" y="3254617"/>
            <a:ext cx="3551583" cy="5698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ジャンルを選択してください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D402C5F1-9861-088D-B6B8-8EB6122F55B0}"/>
              </a:ext>
            </a:extLst>
          </p:cNvPr>
          <p:cNvSpPr/>
          <p:nvPr/>
        </p:nvSpPr>
        <p:spPr>
          <a:xfrm>
            <a:off x="1319254" y="4577001"/>
            <a:ext cx="1993956" cy="841757"/>
          </a:xfrm>
          <a:prstGeom prst="wedgeRectCallout">
            <a:avLst>
              <a:gd name="adj1" fmla="val 41076"/>
              <a:gd name="adj2" fmla="val 760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B-1</a:t>
            </a:r>
            <a:r>
              <a:rPr lang="ja-JP" altLang="en-US" dirty="0"/>
              <a:t>のトップへ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36DE4D6D-301C-5FE5-5B44-6AE1EE672A0C}"/>
              </a:ext>
            </a:extLst>
          </p:cNvPr>
          <p:cNvSpPr/>
          <p:nvPr/>
        </p:nvSpPr>
        <p:spPr>
          <a:xfrm>
            <a:off x="3388416" y="5387142"/>
            <a:ext cx="14842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FB6078E6-8A0F-2BA0-14DD-481C698EE9FD}"/>
              </a:ext>
            </a:extLst>
          </p:cNvPr>
          <p:cNvSpPr/>
          <p:nvPr/>
        </p:nvSpPr>
        <p:spPr>
          <a:xfrm>
            <a:off x="8284929" y="5418758"/>
            <a:ext cx="3551582" cy="878616"/>
          </a:xfrm>
          <a:prstGeom prst="wedgeRectCallout">
            <a:avLst>
              <a:gd name="adj1" fmla="val -60826"/>
              <a:gd name="adj2" fmla="val -3642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C-2</a:t>
            </a:r>
            <a:r>
              <a:rPr kumimoji="1" lang="ja-JP" altLang="en-US" dirty="0"/>
              <a:t>の</a:t>
            </a:r>
            <a:r>
              <a:rPr lang="ja-JP" altLang="en-US" dirty="0"/>
              <a:t>メニュー提案結果ページへ</a:t>
            </a:r>
            <a:endParaRPr lang="en-US" altLang="ja-JP" dirty="0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C0B7E24E-F384-AB86-B9C9-014624C2D6BE}"/>
              </a:ext>
            </a:extLst>
          </p:cNvPr>
          <p:cNvSpPr/>
          <p:nvPr/>
        </p:nvSpPr>
        <p:spPr>
          <a:xfrm>
            <a:off x="8048486" y="3371143"/>
            <a:ext cx="2466396" cy="1252914"/>
          </a:xfrm>
          <a:prstGeom prst="wedgeRectCallout">
            <a:avLst>
              <a:gd name="adj1" fmla="val -78641"/>
              <a:gd name="adj2" fmla="val 6551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ラジオボタン</a:t>
            </a:r>
            <a:endParaRPr lang="en-US" altLang="ja-JP" dirty="0"/>
          </a:p>
          <a:p>
            <a:pPr algn="ctr"/>
            <a:r>
              <a:rPr lang="ja-JP" altLang="en-US" dirty="0"/>
              <a:t>を使用する</a:t>
            </a:r>
            <a:endParaRPr lang="en-US" altLang="ja-JP" dirty="0"/>
          </a:p>
          <a:p>
            <a:pPr algn="ctr"/>
            <a:r>
              <a:rPr kumimoji="1" lang="ja-JP" altLang="en-US" dirty="0"/>
              <a:t>和食はチェック済み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8B4F008C-EA54-0234-0A59-0F1B5CB12405}"/>
              </a:ext>
            </a:extLst>
          </p:cNvPr>
          <p:cNvSpPr/>
          <p:nvPr/>
        </p:nvSpPr>
        <p:spPr>
          <a:xfrm>
            <a:off x="8576476" y="589501"/>
            <a:ext cx="3260035" cy="1325563"/>
          </a:xfrm>
          <a:prstGeom prst="wedgeRectCallout">
            <a:avLst>
              <a:gd name="adj1" fmla="val -12764"/>
              <a:gd name="adj2" fmla="val 492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献立は自動的に当日の日付で登録される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6956EB5-D2C3-5AFC-0875-63CA5E0022DD}"/>
              </a:ext>
            </a:extLst>
          </p:cNvPr>
          <p:cNvGrpSpPr/>
          <p:nvPr/>
        </p:nvGrpSpPr>
        <p:grpSpPr>
          <a:xfrm>
            <a:off x="3760163" y="3969059"/>
            <a:ext cx="3310889" cy="437321"/>
            <a:chOff x="2826522" y="4255481"/>
            <a:chExt cx="3310889" cy="437321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569CC1E-9ABB-D2B7-432F-AF64F3BED003}"/>
                </a:ext>
              </a:extLst>
            </p:cNvPr>
            <p:cNvSpPr txBox="1"/>
            <p:nvPr/>
          </p:nvSpPr>
          <p:spPr>
            <a:xfrm>
              <a:off x="2826522" y="4323470"/>
              <a:ext cx="863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日付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66320CF-D79A-F07E-E51E-9AC9EDD5C53D}"/>
                </a:ext>
              </a:extLst>
            </p:cNvPr>
            <p:cNvSpPr/>
            <p:nvPr/>
          </p:nvSpPr>
          <p:spPr>
            <a:xfrm>
              <a:off x="3902762" y="4255481"/>
              <a:ext cx="2234649" cy="4373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431FA06-CCD4-9093-C639-A05EEEB470E0}"/>
              </a:ext>
            </a:extLst>
          </p:cNvPr>
          <p:cNvSpPr/>
          <p:nvPr/>
        </p:nvSpPr>
        <p:spPr>
          <a:xfrm>
            <a:off x="1566459" y="3039482"/>
            <a:ext cx="1993956" cy="841757"/>
          </a:xfrm>
          <a:prstGeom prst="wedgeRectCallout">
            <a:avLst>
              <a:gd name="adj1" fmla="val 54834"/>
              <a:gd name="adj2" fmla="val 760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カレンダーを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使用する</a:t>
            </a:r>
          </a:p>
        </p:txBody>
      </p:sp>
    </p:spTree>
    <p:extLst>
      <p:ext uri="{BB962C8B-B14F-4D97-AF65-F5344CB8AC3E}">
        <p14:creationId xmlns:p14="http://schemas.microsoft.com/office/powerpoint/2010/main" val="175831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1172</Words>
  <Application>Microsoft Office PowerPoint</Application>
  <PresentationFormat>ワイド画面</PresentationFormat>
  <Paragraphs>300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游ゴシック Light</vt:lpstr>
      <vt:lpstr>Arial</vt:lpstr>
      <vt:lpstr>Open Sans</vt:lpstr>
      <vt:lpstr>Office テーマ</vt:lpstr>
      <vt:lpstr>夕食の献立提案Webアプリ 設計および説明書</vt:lpstr>
      <vt:lpstr>・A-1 新規会員登録画面</vt:lpstr>
      <vt:lpstr>・A-2 新規会員登録確認画面</vt:lpstr>
      <vt:lpstr>・A-3 ログイン画面</vt:lpstr>
      <vt:lpstr>・B-1 食べたもの一覧ページ（トップ）</vt:lpstr>
      <vt:lpstr>・B-2 修正画面（ジャンル選択）</vt:lpstr>
      <vt:lpstr>・B-3 修正画面（日付とメニュー選択）</vt:lpstr>
      <vt:lpstr>・B-4 削除画面</vt:lpstr>
      <vt:lpstr>・C-1 メニュー提案ページ</vt:lpstr>
      <vt:lpstr>・C-2 メニュー提案結果ページ</vt:lpstr>
      <vt:lpstr>・C-3 上書き確認ページ</vt:lpstr>
      <vt:lpstr>・D-1 メニュー一覧ページ</vt:lpstr>
      <vt:lpstr>・E-1 メニュー詳細ページ</vt:lpstr>
      <vt:lpstr>・F-1 アカウント情報変更画面</vt:lpstr>
      <vt:lpstr>・F-2 アカウント情報変更確認画面</vt:lpstr>
      <vt:lpstr>・F-3 退会画面</vt:lpstr>
      <vt:lpstr>・G-1 エラーページ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夕食の献立提案Webアプリ 設計および説明書</dc:title>
  <dc:creator>Nicole Pitts</dc:creator>
  <cp:lastModifiedBy>万喜 宇賀</cp:lastModifiedBy>
  <cp:revision>287</cp:revision>
  <dcterms:created xsi:type="dcterms:W3CDTF">2022-11-23T06:15:03Z</dcterms:created>
  <dcterms:modified xsi:type="dcterms:W3CDTF">2024-07-08T11:55:06Z</dcterms:modified>
</cp:coreProperties>
</file>