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1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5FF"/>
    <a:srgbClr val="9E00FF"/>
    <a:srgbClr val="E83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0977-0698-41E9-A158-37DD822AC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FFA95-9B16-4957-BD3B-E58FA46AF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BC6D-7FCA-441C-BA50-58D29C66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1690-440F-481A-9D1F-9FA70935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D783-3232-495A-939D-F9DFA58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190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4105-F3FB-4CC6-83F7-AF42C10D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B7247-D3E4-4A0B-9592-628125AB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5264-9634-4217-8B2E-9E5B66C7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9DA6-608E-409D-9537-5783181C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C1F0-BF4D-46D7-A21C-CCAB2355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6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F8EBC-75AB-4278-AFF1-33BEE325C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1BE1E-EBEE-4F06-A496-FE5275C3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8C62-198B-494D-9CBD-AF881818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993-F72F-4220-BC3F-B923FA2C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054B-D6F5-4889-90CC-6FACEBFF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37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3FA0-8819-4502-85A6-EA776839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8437-34E2-4790-94BC-397495B3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E92B-050D-48CB-A8CE-CF67F661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C19B-4B96-4F25-9954-671BD52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DC6-CA18-4612-8302-4D6460A5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71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4C93-6365-43F6-B797-D2600EA9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118A-65EC-4FA3-8161-463EF2948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044D-D168-4769-89CC-15759F51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ADD42-A521-46B7-95E6-54CE9A77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F8C79-ADD9-44CA-BCF4-73FA696A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14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950-0976-4C4A-9C39-1E0357CC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5683-6E53-4D52-BF70-BE3C4E73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E8ED4-6FDC-42EC-BDDD-C3A8F000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3033-3A92-4545-A744-6A75B638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B76E-8D42-4871-8CD9-371FF458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9A2C8-06C9-4258-B375-2C8072D3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989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7251-61A9-42A1-A858-60E98BFA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43EF7-FD82-4DB4-AB94-D45161516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2EA96-DF02-4634-8FBE-1952B135F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13E9-F49A-4CE8-8755-EC302F782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F8B5-3F7F-42EC-8659-B68036B50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019ED-A381-41CB-B10E-382DA67A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BAFFC-A894-49E6-B3BB-3EFF6AD8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70F79-D682-41F2-A1D1-10F08418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59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A2B-5CA0-4C58-A11E-F677A94A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47F6-8DF8-4C11-AEA5-860FB159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74D7F-F951-40AE-B9CC-39CB3ED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9267D-8963-4C35-B614-671E9EDD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50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17671-BB0F-43C8-926C-F7D59DCE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B6F1D-45DE-4428-BCA2-4789D0D7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E0E49-4266-4CF0-B99A-9BAC566C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260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DFE4-C329-464C-96DB-A6B34799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0F34-6B50-48AD-9063-BBD7387C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4EA11-4705-4DF3-9347-19953418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6390-35A8-4555-857F-21A547EE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66757-66FC-4D69-99A5-3E577EC0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66C18-E9D1-418F-9FDC-8F552A12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855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62C5-5AC2-408F-89A3-B94E19F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1E651-0542-4F91-9023-7EC4A4AB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D0040-966A-4A6E-91CB-1D2049F4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7BD6F-36E0-444A-A252-88BD5FE6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B3665-703A-4C0E-A2F0-BA227429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D481-19D7-4BB4-8018-579C8FA3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3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97692-72BA-422C-A703-8EC89EEE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03CE-7DCB-4C51-AE93-01BF23A4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AC50-93CB-47A8-BF33-372CF4648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9A02-F55B-4FCB-BBFA-94EA39FA5BA3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744C-1B95-4D5A-B495-1D31E53B7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96303-2D7C-43D7-BC7F-825AB5DBA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6DA7-B578-4D06-95FE-516FAD534C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5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A04DEC7-D1E3-4BBD-99C3-3C5F929674B9}"/>
              </a:ext>
            </a:extLst>
          </p:cNvPr>
          <p:cNvSpPr txBox="1">
            <a:spLocks/>
          </p:cNvSpPr>
          <p:nvPr/>
        </p:nvSpPr>
        <p:spPr>
          <a:xfrm>
            <a:off x="895350" y="2767387"/>
            <a:ext cx="4503058" cy="473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err="1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Anggota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Kelompok</a:t>
            </a:r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:</a:t>
            </a:r>
            <a:endParaRPr lang="en-ID" sz="2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405642-7423-4D00-9AF8-1D8FAA6AA653}"/>
              </a:ext>
            </a:extLst>
          </p:cNvPr>
          <p:cNvSpPr txBox="1">
            <a:spLocks/>
          </p:cNvSpPr>
          <p:nvPr/>
        </p:nvSpPr>
        <p:spPr>
          <a:xfrm>
            <a:off x="895350" y="3429000"/>
            <a:ext cx="5275649" cy="260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Ketua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Kelompok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M.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Alamsyah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Pratama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(2019110016)</a:t>
            </a:r>
            <a:endParaRPr lang="en-US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 </a:t>
            </a:r>
            <a:r>
              <a:rPr lang="en-US" sz="16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Anggota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M. Bagus Aria Kusuma (2019110010)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Devi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Yusrina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(2019110040)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Usda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Nilawati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(2019110054)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Wahyu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Nugraha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(2019110026)</a:t>
            </a:r>
            <a:endParaRPr lang="en-ID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299F4F-3547-48B7-A716-B80B2DF2A392}"/>
              </a:ext>
            </a:extLst>
          </p:cNvPr>
          <p:cNvSpPr txBox="1">
            <a:spLocks/>
          </p:cNvSpPr>
          <p:nvPr/>
        </p:nvSpPr>
        <p:spPr>
          <a:xfrm>
            <a:off x="895350" y="774888"/>
            <a:ext cx="10753725" cy="1141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 PAKAR 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 KECERDASAN BUATAN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F0C2B-2AD1-0956-6039-78882DE39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16" y="774888"/>
            <a:ext cx="5930159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E72320-3BE1-4B1A-BC13-25C4668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13" y="806639"/>
            <a:ext cx="9882588" cy="47307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Contoh</a:t>
            </a:r>
            <a:r>
              <a:rPr lang="en-US" sz="20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Penerapan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12" y="1532709"/>
            <a:ext cx="10320193" cy="43073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program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berbasis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menyediakan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solusi-solusi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kualitas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masalah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suatu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domain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spesifik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Implementasi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banyak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digunakan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bidang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kesehatan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karena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dapar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cara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penyimpanan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kasus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sakit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ginjal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Salah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satu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implementasi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diterapkan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bidang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kesehatan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yaitu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diagnosa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sakit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ginjal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termasuk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jenis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penyakit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golongan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termasuk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keluhan-keluhan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penyakit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sering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Diagnosa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dilakukan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yaitu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mendiagnosa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terhadap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gejala-gejala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diderita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oleh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pasien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Setiap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gejala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ditelusuri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satu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persatu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diketahui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hingga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mencapai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suatu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kesimpulan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berupa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suatu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diagnosa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penyakit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ginjal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diderita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oleh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pasien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987AAF-0DDA-7536-1DF7-6D029FEFF486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9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79E9A0-2D8F-417F-83C0-43F694ADB288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4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E72320-3BE1-4B1A-BC13-25C4668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13" y="806639"/>
            <a:ext cx="9882588" cy="47307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Contoh</a:t>
            </a:r>
            <a:r>
              <a:rPr lang="en-US" sz="20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Penerapan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14" y="1532709"/>
            <a:ext cx="10320192" cy="430739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adanya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penyakit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ginjal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mampu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memberikan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beberapa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manfaat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seperti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: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1. Mampu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meningkatkan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pelayanan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kesehatan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kepada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masyarakat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terutama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mengenai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penyakit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ginjal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2.</a:t>
            </a:r>
            <a:r>
              <a:rPr lang="en-US" sz="18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Meningkatkan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efisiensi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tugas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kinerja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staf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di unit-unit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kesehatan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3. Sarana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penyampaian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informasi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pembelajaran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efektif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menyangkut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dunia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kesehatan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khususnya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berkaitan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penyakit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penyakit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ginjal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8B5FDE-963C-C424-0B29-7E04EA526014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10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C89F11-6327-684D-A903-0E72C181C201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2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E72320-3BE1-4B1A-BC13-25C4668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13" y="806639"/>
            <a:ext cx="9882588" cy="47307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Sumber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12" y="1532709"/>
            <a:ext cx="10320193" cy="430739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https://jurnal.unived.ac.id/index.php/jmi/article/view/228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https://media.neliti.com/media/publications/227502-penerapan-sistem-pakar-untuk-mendiagnosa-12aedf44.pdf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0D08D1-0D40-D470-251B-EF2505873863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11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BF16AD-F57F-4B22-A71D-C7ADBBCE8B8E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4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299F4F-3547-48B7-A716-B80B2DF2A392}"/>
              </a:ext>
            </a:extLst>
          </p:cNvPr>
          <p:cNvSpPr txBox="1">
            <a:spLocks/>
          </p:cNvSpPr>
          <p:nvPr/>
        </p:nvSpPr>
        <p:spPr>
          <a:xfrm>
            <a:off x="895350" y="3124799"/>
            <a:ext cx="10753725" cy="659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TERIMA KASIH!</a:t>
            </a:r>
            <a:endParaRPr lang="en-ID" sz="4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A527B-C36C-89F5-CBF1-DF867532A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2724" y="1028566"/>
            <a:ext cx="4621512" cy="45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7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237B-1831-4AD8-815A-3DA5CD55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12" y="806639"/>
            <a:ext cx="9882589" cy="47307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Definisi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B2BE-A01E-4ED5-BE4A-774729BA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12" y="1381313"/>
            <a:ext cx="9882588" cy="44738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Menurut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Martin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Oxman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(1988).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berbasis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komputer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menggunakan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fakta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teknik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penalaran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memecahkan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masalah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biasanya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hanya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dapat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diselesaikan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oleh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seorang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bidang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tertentu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Menurut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John Durkin (1994)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program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komputer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didesain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meniru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kemampuan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memecahkan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masalah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seorang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orang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memiliki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kemampuan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mengerti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menghadapi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suatu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masalah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Lewat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pengalaman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seorang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mengembangkan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kemampuan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membuatnya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dapat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memecahkan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permasalahan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hasil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baik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efisien</a:t>
            </a:r>
            <a:endParaRPr lang="en-US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11CFAF6-984B-42B9-BC58-1BDA606B1424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D183A9-FC3E-A0C1-77D1-700CDF204E55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9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E72320-3BE1-4B1A-BC13-25C4668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13" y="806639"/>
            <a:ext cx="9882588" cy="47307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Struktur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13" y="1532709"/>
            <a:ext cx="5358212" cy="430739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Komponen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utama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struktur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meliputi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Basis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/ Knowledge Base,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Mesin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Inferensi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/ Inference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Engin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Workin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Memory,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Antarmuka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Pemakai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/ User Interface (Kusrini,2006).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Struktur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dapat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ditunjukan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gambar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dibawah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ini</a:t>
            </a:r>
            <a:endParaRPr lang="en-US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10" name="Picture 9" descr="Contoh Penerapan Sistem Pakar Dalam Kehidupan Sehari-hari">
            <a:extLst>
              <a:ext uri="{FF2B5EF4-FFF2-40B4-BE49-F238E27FC236}">
                <a16:creationId xmlns:a16="http://schemas.microsoft.com/office/drawing/2014/main" id="{C178E5B0-14AD-9121-74E5-7D3B3E562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07" y="2122079"/>
            <a:ext cx="4586605" cy="23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2C7136-B57E-4FC2-75D8-C0EB9153550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80C322-5748-5A50-9252-6BA4575FB55C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A7ADBF5-D7FA-7687-190B-7056F090FB1B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2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E72320-3BE1-4B1A-BC13-25C4668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13" y="806639"/>
            <a:ext cx="9882588" cy="47307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Struktur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12" y="1532709"/>
            <a:ext cx="5730775" cy="430739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disusun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oleh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dua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bagian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utama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yaitu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Lingkungan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Pengembangan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(development environment)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Lingkungan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pengembangan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pakardigunakan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memasukkan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lingkungan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Lingkungan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Konsultasi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(Consultation Environment)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Lingkungan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konsultasi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digunakan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oleh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pengguna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memperoleh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Komponen-komponen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kedua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bagian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dapat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dilihat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gambar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berikut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: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9" name="Picture 8" descr="Contoh Penerapan Sistem Pakar Dalam Bidang Bisnis">
            <a:extLst>
              <a:ext uri="{FF2B5EF4-FFF2-40B4-BE49-F238E27FC236}">
                <a16:creationId xmlns:a16="http://schemas.microsoft.com/office/drawing/2014/main" id="{C68C5235-DFD9-F499-2924-A082B389D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88" y="1382479"/>
            <a:ext cx="3910421" cy="425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38528DF-DE15-56A4-78DA-718DB11783BB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3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AAD92B-240C-DCF3-8CFD-32D328528279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8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513807"/>
            <a:ext cx="10170523" cy="532629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Antarmuka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Pengguna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Antarmuka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pengguna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(user interface)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merupakan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mekanisme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oleh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pengguna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berkomunikasi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2. Basis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Basis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mengandung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pemahaman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formulasi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dan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penyelesaian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masalah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Komponen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disusun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atas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dua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elemen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dasar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yaitu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fakta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aturan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3.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Akuisisi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Akuisisi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(knowledge acquisition)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adalah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akumulasi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transfer dan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transformasi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keahlian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menyelesaikan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masalah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dari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sumber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kedalam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program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komputer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4.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Mesin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Inferensi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Mesin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inferensi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merupakan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otak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dari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sebuah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dikenal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juga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dengan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sebutan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struktur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kontrol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(control structure)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rule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6BFBE7-F231-1BE1-2756-07351A858580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4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8ACB808-6108-9067-1AB1-A84F9E11EA2F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6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25" y="574767"/>
            <a:ext cx="10160998" cy="52653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5. interpreter (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berbasis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kaidah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Komponen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mengandung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mekanisme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pola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pikir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penalaran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oleh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menyelesaikan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suatu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masalah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6. Workplace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Workplace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merupakan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area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dari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sekumpulan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memori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kerja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(working memory) yang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merekam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hasil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kesimpulan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dicapai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7.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Fasilitas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penjelasan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adalah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komponen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tambahan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meningkatkan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kemampuan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8.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Perbaikan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memiliki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menganalisis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meningkatkan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kinerjanya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serta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kemampuan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belajar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dari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kinerjanya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117CA7-DC09-8EC3-0571-8AAFBDFEC35A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5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F8717F3-689C-E4D3-1DAC-B57FF60EF15E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9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E72320-3BE1-4B1A-BC13-25C4668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13" y="806639"/>
            <a:ext cx="9882588" cy="47307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Kelebihan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12" y="1532709"/>
            <a:ext cx="10218343" cy="430739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Memungkinkan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orang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awam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bisa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mengerjakan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pekerjaan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para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ahli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2. Bisa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melakukan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proses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secara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berulang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secara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otomatis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3.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Menyimpan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keahlian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para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4.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Meningkatkan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output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produktivitas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5. Mampu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mengambil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melestarikan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keahlian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para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terutama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termasuk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keahlian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langka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). 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D8C23D-A715-A6A3-7C7F-C8A5CF1D9A08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6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DF4EA34-0611-254F-97D6-9636881E713B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E72320-3BE1-4B1A-BC13-25C4668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13" y="806639"/>
            <a:ext cx="9882588" cy="47307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Kelebihan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12" y="1532709"/>
            <a:ext cx="10320193" cy="430739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6. Mampu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beroperasi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lingkungan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berbahaya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7.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Memiliki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kemampuan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mengakses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pengetahuan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8.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Memiliki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kemampuan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bekerja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dengan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informasi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lengkap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mengandung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ketidakpastian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9.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Meningkatkan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kapabilitas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penyelesaian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masalah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10.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Menghemat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waktu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pengambilan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keputusan</a:t>
            </a:r>
            <a:r>
              <a:rPr lang="en-US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BB3BA3-F1D7-E3F3-C745-4BE1CB51FE12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7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85CDE9-52C9-C7BF-08F3-6ED26142AF6D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9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E72320-3BE1-4B1A-BC13-25C46682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13" y="806639"/>
            <a:ext cx="9882588" cy="47307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Kekurangan</a:t>
            </a:r>
            <a:endParaRPr lang="en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5B0482-C4D7-4DAD-BBFB-FEECB9AB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12" y="1532709"/>
            <a:ext cx="10320193" cy="430739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Biaya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yang di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perlukan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membuat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memeliharanya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sangat mahal.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Sulit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dikembangkan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hal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tentu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saja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erat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kaitannya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dengan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ketersediannya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di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bidangnya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3.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tidak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100%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bernilai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benar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308ED0-2EA4-16D2-70E0-ABC9A88D778B}"/>
              </a:ext>
            </a:extLst>
          </p:cNvPr>
          <p:cNvSpPr txBox="1">
            <a:spLocks/>
          </p:cNvSpPr>
          <p:nvPr/>
        </p:nvSpPr>
        <p:spPr>
          <a:xfrm>
            <a:off x="159544" y="6221867"/>
            <a:ext cx="947737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8</a:t>
            </a:r>
            <a:endParaRPr lang="en-ID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EA02333-AE13-0064-0EBD-413D6306B361}"/>
              </a:ext>
            </a:extLst>
          </p:cNvPr>
          <p:cNvSpPr txBox="1">
            <a:spLocks/>
          </p:cNvSpPr>
          <p:nvPr/>
        </p:nvSpPr>
        <p:spPr>
          <a:xfrm>
            <a:off x="6896100" y="6221867"/>
            <a:ext cx="4972050" cy="383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Sistem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Pakar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–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Aplikasi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Kecerdasan</a:t>
            </a:r>
            <a:r>
              <a:rPr lang="en-US" sz="1400" b="1" dirty="0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1785FF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Buatan</a:t>
            </a:r>
            <a:endParaRPr lang="en-ID" sz="1800" b="1" dirty="0">
              <a:solidFill>
                <a:srgbClr val="1785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0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874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PowerPoint Presentation</vt:lpstr>
      <vt:lpstr>Definisi</vt:lpstr>
      <vt:lpstr>Struktur</vt:lpstr>
      <vt:lpstr>Struktur</vt:lpstr>
      <vt:lpstr>PowerPoint Presentation</vt:lpstr>
      <vt:lpstr>PowerPoint Presentation</vt:lpstr>
      <vt:lpstr>Kelebihan</vt:lpstr>
      <vt:lpstr>Kelebihan</vt:lpstr>
      <vt:lpstr>Kekurangan</vt:lpstr>
      <vt:lpstr>Contoh Penerapan</vt:lpstr>
      <vt:lpstr>Contoh Penerapan</vt:lpstr>
      <vt:lpstr>Sumber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 aria</dc:creator>
  <cp:lastModifiedBy>bagus aria</cp:lastModifiedBy>
  <cp:revision>18</cp:revision>
  <dcterms:created xsi:type="dcterms:W3CDTF">2022-04-03T14:34:32Z</dcterms:created>
  <dcterms:modified xsi:type="dcterms:W3CDTF">2022-05-28T18:18:52Z</dcterms:modified>
</cp:coreProperties>
</file>