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2EC1-5D7C-4ACE-86CE-1CE2656E9CCC}" type="datetimeFigureOut">
              <a:rPr lang="ru-RU" smtClean="0"/>
              <a:pPr/>
              <a:t>24.11.2021</a:t>
            </a:fld>
            <a:endParaRPr lang="ru-RU" dirty="0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3CF57F-D4CF-4D3D-8BDE-DE7379B40F29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2EC1-5D7C-4ACE-86CE-1CE2656E9CCC}" type="datetimeFigureOut">
              <a:rPr lang="ru-RU" smtClean="0"/>
              <a:pPr/>
              <a:t>24.11.2021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F57F-D4CF-4D3D-8BDE-DE7379B40F29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2EC1-5D7C-4ACE-86CE-1CE2656E9CCC}" type="datetimeFigureOut">
              <a:rPr lang="ru-RU" smtClean="0"/>
              <a:pPr/>
              <a:t>24.11.2021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F57F-D4CF-4D3D-8BDE-DE7379B40F29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E102EC1-5D7C-4ACE-86CE-1CE2656E9CCC}" type="datetimeFigureOut">
              <a:rPr lang="ru-RU" smtClean="0"/>
              <a:pPr/>
              <a:t>24.11.2021</a:t>
            </a:fld>
            <a:endParaRPr lang="ru-RU" dirty="0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D3CF57F-D4CF-4D3D-8BDE-DE7379B40F29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2EC1-5D7C-4ACE-86CE-1CE2656E9CCC}" type="datetimeFigureOut">
              <a:rPr lang="ru-RU" smtClean="0"/>
              <a:pPr/>
              <a:t>24.11.2021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F57F-D4CF-4D3D-8BDE-DE7379B40F29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2EC1-5D7C-4ACE-86CE-1CE2656E9CCC}" type="datetimeFigureOut">
              <a:rPr lang="ru-RU" smtClean="0"/>
              <a:pPr/>
              <a:t>24.11.2021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F57F-D4CF-4D3D-8BDE-DE7379B40F29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F57F-D4CF-4D3D-8BDE-DE7379B40F29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2EC1-5D7C-4ACE-86CE-1CE2656E9CCC}" type="datetimeFigureOut">
              <a:rPr lang="ru-RU" smtClean="0"/>
              <a:pPr/>
              <a:t>24.11.2021</a:t>
            </a:fld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Содержимое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Содержимое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2EC1-5D7C-4ACE-86CE-1CE2656E9CCC}" type="datetimeFigureOut">
              <a:rPr lang="ru-RU" smtClean="0"/>
              <a:pPr/>
              <a:t>24.11.2021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F57F-D4CF-4D3D-8BDE-DE7379B40F29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2EC1-5D7C-4ACE-86CE-1CE2656E9CCC}" type="datetimeFigureOut">
              <a:rPr lang="ru-RU" smtClean="0"/>
              <a:pPr/>
              <a:t>24.11.2021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F57F-D4CF-4D3D-8BDE-DE7379B40F29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одержимое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E102EC1-5D7C-4ACE-86CE-1CE2656E9CCC}" type="datetimeFigureOut">
              <a:rPr lang="ru-RU" smtClean="0"/>
              <a:pPr/>
              <a:t>24.11.2021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3CF57F-D4CF-4D3D-8BDE-DE7379B40F29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2EC1-5D7C-4ACE-86CE-1CE2656E9CCC}" type="datetimeFigureOut">
              <a:rPr lang="ru-RU" smtClean="0"/>
              <a:pPr/>
              <a:t>24.11.2021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3CF57F-D4CF-4D3D-8BDE-DE7379B40F29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E102EC1-5D7C-4ACE-86CE-1CE2656E9CCC}" type="datetimeFigureOut">
              <a:rPr lang="ru-RU" smtClean="0"/>
              <a:pPr/>
              <a:t>24.11.2021</a:t>
            </a:fld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D3CF57F-D4CF-4D3D-8BDE-DE7379B40F29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571744"/>
            <a:ext cx="5572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Ампир</a:t>
            </a:r>
            <a:endParaRPr lang="ru-RU" sz="6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1138" name="Picture 2" descr="Ампир — стиль в искусстве и живописи: суть, история, особенности.  Отличительные черты ампира, известные художники направления. Примеры картин  в стиле ампир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357166"/>
            <a:ext cx="4279335" cy="61214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 descr="https://smallbay.ru/images4/david_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94133"/>
            <a:ext cx="5286412" cy="62193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Прямоугольник 2"/>
          <p:cNvSpPr/>
          <p:nvPr/>
        </p:nvSpPr>
        <p:spPr>
          <a:xfrm>
            <a:off x="5786446" y="428604"/>
            <a:ext cx="32449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«Бонапарт на перевале Сен-Бернар»</a:t>
            </a:r>
            <a:endParaRPr lang="ru-RU" sz="3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143636" y="2214554"/>
            <a:ext cx="2331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Жак </a:t>
            </a:r>
            <a:r>
              <a:rPr lang="ru-RU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Луи </a:t>
            </a:r>
            <a:r>
              <a:rPr lang="ru-RU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Давид</a:t>
            </a:r>
            <a:endParaRPr lang="ru-RU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786578" y="2714620"/>
            <a:ext cx="1103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1801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</a:rPr>
              <a:t>год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 descr="Антуан-Жан Гро. «Битва у пирамид» (1810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57166"/>
            <a:ext cx="7743163" cy="5429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Прямоугольник 2"/>
          <p:cNvSpPr/>
          <p:nvPr/>
        </p:nvSpPr>
        <p:spPr>
          <a:xfrm>
            <a:off x="2357422" y="5857892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«Битва у пирамид</a:t>
            </a:r>
            <a:r>
              <a:rPr lang="ru-RU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» </a:t>
            </a:r>
          </a:p>
          <a:p>
            <a:pPr algn="ctr"/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Антуан-Жан Гро 1810 год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 descr="Портрет мадам Ривьер, урожденной Мари Франсуазы Бибен Бло де Борегар,  c.1805 - c.1806 - Жан Огюст Доминик Энгр - WikiArt.or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596" y="357166"/>
            <a:ext cx="4732041" cy="622637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Прямоугольник 3"/>
          <p:cNvSpPr/>
          <p:nvPr/>
        </p:nvSpPr>
        <p:spPr>
          <a:xfrm>
            <a:off x="5357818" y="857232"/>
            <a:ext cx="32861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«Портрет мадам Ривьер, урожденной Мари Франсуазы Бибен Бло де Борегар»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286380" y="4857760"/>
            <a:ext cx="332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Жана Огюста Доминика Энгр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429388" y="5214950"/>
            <a:ext cx="1026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1806 год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 descr="Ликторы приносят Бруту тела сыновей, Жак Луи Давид - описани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14290"/>
            <a:ext cx="7097018" cy="5429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Прямоугольник 2"/>
          <p:cNvSpPr/>
          <p:nvPr/>
        </p:nvSpPr>
        <p:spPr>
          <a:xfrm>
            <a:off x="428596" y="5786454"/>
            <a:ext cx="807249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/>
              <a:t> </a:t>
            </a:r>
            <a:r>
              <a:rPr lang="ru-RU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«Ликторы приносят Бруту тела сыновей» </a:t>
            </a:r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Жак Луи Давид 1789 год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86</TotalTime>
  <Words>54</Words>
  <Application>Microsoft Office PowerPoint</Application>
  <PresentationFormat>Экран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Бумажная</vt:lpstr>
      <vt:lpstr>Слайд 1</vt:lpstr>
      <vt:lpstr>Слайд 2</vt:lpstr>
      <vt:lpstr>Слайд 3</vt:lpstr>
      <vt:lpstr>Слайд 4</vt:lpstr>
      <vt:lpstr>Слайд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Админ</dc:creator>
  <cp:lastModifiedBy>Админ</cp:lastModifiedBy>
  <cp:revision>8</cp:revision>
  <dcterms:created xsi:type="dcterms:W3CDTF">2021-11-23T05:31:25Z</dcterms:created>
  <dcterms:modified xsi:type="dcterms:W3CDTF">2021-11-24T06:07:06Z</dcterms:modified>
</cp:coreProperties>
</file>