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504B0-A508-41D6-B265-437016FB9A20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F0D73-96FB-445A-8301-985BFC5374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F0D73-96FB-445A-8301-985BFC5374B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C58F-0E7E-4C34-96C3-7F5B66D0D54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6A16-CF0D-4134-9A33-DB4D49EEF30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Как-то я попытался объяснить</a:t>
            </a:r>
            <a:br>
              <a:rPr lang="ru-RU" dirty="0" smtClean="0"/>
            </a:br>
            <a:r>
              <a:rPr lang="ru-RU" dirty="0" smtClean="0"/>
              <a:t>сыну как распечатать </a:t>
            </a:r>
            <a:r>
              <a:rPr lang="en-US" dirty="0" smtClean="0"/>
              <a:t>hello world</a:t>
            </a:r>
            <a:endParaRPr lang="ru-RU" dirty="0"/>
          </a:p>
        </p:txBody>
      </p:sp>
      <p:pic>
        <p:nvPicPr>
          <p:cNvPr id="3074" name="Picture 2" descr="Создать мем &quot;кошка, пять секунд котик, котики ржака&quot; - Картинки -  Meme-arsenal.c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4653136"/>
            <a:ext cx="2747798" cy="20608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3848" y="1988840"/>
            <a:ext cx="468052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start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smtClean="0"/>
              <a:t>Runner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i="1" dirty="0" err="1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/>
              <a:t>"hello world"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301208"/>
            <a:ext cx="5362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Ставим </a:t>
            </a:r>
            <a:r>
              <a:rPr lang="en-US" dirty="0" err="1" smtClean="0"/>
              <a:t>jdk</a:t>
            </a:r>
            <a:r>
              <a:rPr lang="en-US" dirty="0" smtClean="0"/>
              <a:t> </a:t>
            </a:r>
            <a:r>
              <a:rPr lang="ru-RU" dirty="0" smtClean="0"/>
              <a:t>, пишем класс</a:t>
            </a:r>
            <a:r>
              <a:rPr lang="en-US" dirty="0" smtClean="0"/>
              <a:t>? public? static main</a:t>
            </a:r>
          </a:p>
          <a:p>
            <a:r>
              <a:rPr lang="en-US" dirty="0" smtClean="0"/>
              <a:t> arguments? </a:t>
            </a:r>
            <a:endParaRPr lang="ru-RU" dirty="0"/>
          </a:p>
          <a:p>
            <a:r>
              <a:rPr lang="ru-RU" dirty="0" smtClean="0"/>
              <a:t>Там еще </a:t>
            </a:r>
            <a:r>
              <a:rPr lang="en-US" dirty="0" smtClean="0"/>
              <a:t>static </a:t>
            </a:r>
            <a:r>
              <a:rPr lang="ru-RU" dirty="0" smtClean="0"/>
              <a:t>метод класса </a:t>
            </a:r>
            <a:r>
              <a:rPr lang="en-US" dirty="0" smtClean="0"/>
              <a:t>System </a:t>
            </a:r>
            <a:r>
              <a:rPr lang="ru-RU" dirty="0" smtClean="0"/>
              <a:t>не забываем что </a:t>
            </a:r>
          </a:p>
          <a:p>
            <a:r>
              <a:rPr lang="ru-RU" dirty="0" smtClean="0"/>
              <a:t>Метод </a:t>
            </a:r>
            <a:r>
              <a:rPr lang="en-US" dirty="0" smtClean="0"/>
              <a:t>void</a:t>
            </a:r>
            <a:r>
              <a:rPr lang="ru-RU" dirty="0" smtClean="0"/>
              <a:t>, ах да точки </a:t>
            </a:r>
            <a:r>
              <a:rPr lang="ru-RU" dirty="0" err="1" smtClean="0"/>
              <a:t>зпт</a:t>
            </a:r>
            <a:r>
              <a:rPr lang="ru-RU" dirty="0" smtClean="0"/>
              <a:t> скобочки</a:t>
            </a:r>
          </a:p>
          <a:p>
            <a:r>
              <a:rPr lang="ru-RU" dirty="0" smtClean="0"/>
              <a:t>Компилируем </a:t>
            </a:r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ru-RU" dirty="0" smtClean="0"/>
              <a:t>и затем отдаем все </a:t>
            </a:r>
            <a:r>
              <a:rPr lang="en-US" dirty="0" err="1" smtClean="0"/>
              <a:t>jvm</a:t>
            </a:r>
            <a:r>
              <a:rPr lang="en-US" dirty="0" smtClean="0"/>
              <a:t>.. </a:t>
            </a:r>
            <a:r>
              <a:rPr lang="ru-RU" dirty="0" smtClean="0"/>
              <a:t>Понял?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</a:t>
            </a:r>
            <a:r>
              <a:rPr lang="en-US" dirty="0" err="1" smtClean="0"/>
              <a:t>TestString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final static </a:t>
            </a:r>
            <a:r>
              <a:rPr lang="en-US" dirty="0" smtClean="0"/>
              <a:t>String </a:t>
            </a:r>
            <a:r>
              <a:rPr lang="en-US" i="1" dirty="0"/>
              <a:t>STRING_A </a:t>
            </a:r>
            <a:r>
              <a:rPr lang="en-US" dirty="0" smtClean="0"/>
              <a:t>= </a:t>
            </a:r>
            <a:r>
              <a:rPr lang="en-US" dirty="0"/>
              <a:t>"HELLO GROOVY "</a:t>
            </a:r>
            <a:br>
              <a:rPr lang="en-US" dirty="0"/>
            </a:br>
            <a:r>
              <a:rPr lang="en-US" dirty="0"/>
              <a:t>    final static </a:t>
            </a:r>
            <a:r>
              <a:rPr lang="en-US" dirty="0" smtClean="0"/>
              <a:t>String </a:t>
            </a:r>
            <a:r>
              <a:rPr lang="en-US" i="1" dirty="0"/>
              <a:t>STRING_B </a:t>
            </a:r>
            <a:r>
              <a:rPr lang="en-US" dirty="0" smtClean="0"/>
              <a:t>= </a:t>
            </a:r>
            <a:r>
              <a:rPr lang="en-US" dirty="0"/>
              <a:t>"WORLD"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@Test</a:t>
            </a:r>
            <a:br>
              <a:rPr lang="en-US" dirty="0"/>
            </a:br>
            <a:r>
              <a:rPr lang="en-US" dirty="0"/>
              <a:t>    void </a:t>
            </a:r>
            <a:r>
              <a:rPr lang="en-US" dirty="0" err="1" smtClean="0"/>
              <a:t>testOperationsWithString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/>
              <a:t>println</a:t>
            </a:r>
            <a:r>
              <a:rPr lang="en-US" b="1" dirty="0" smtClean="0"/>
              <a:t> </a:t>
            </a:r>
            <a:r>
              <a:rPr lang="en-US" b="1" i="1" dirty="0" err="1"/>
              <a:t>STRING_A</a:t>
            </a:r>
            <a:r>
              <a:rPr lang="en-US" b="1" dirty="0" err="1" smtClean="0"/>
              <a:t>.plus</a:t>
            </a:r>
            <a:r>
              <a:rPr lang="en-US" b="1" dirty="0" smtClean="0"/>
              <a:t>(</a:t>
            </a:r>
            <a:r>
              <a:rPr lang="en-US" b="1" i="1" dirty="0"/>
              <a:t>STRING_B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        </a:t>
            </a:r>
            <a:r>
              <a:rPr lang="en-US" b="1" dirty="0" err="1" smtClean="0"/>
              <a:t>println</a:t>
            </a:r>
            <a:r>
              <a:rPr lang="en-US" b="1" dirty="0" smtClean="0"/>
              <a:t> </a:t>
            </a:r>
            <a:r>
              <a:rPr lang="en-US" b="1" i="1" dirty="0" err="1"/>
              <a:t>STRING_A</a:t>
            </a:r>
            <a:r>
              <a:rPr lang="en-US" b="1" dirty="0" err="1" smtClean="0"/>
              <a:t>.minus</a:t>
            </a:r>
            <a:r>
              <a:rPr lang="en-US" b="1" dirty="0" smtClean="0"/>
              <a:t>(</a:t>
            </a:r>
            <a:r>
              <a:rPr lang="en-US" b="1" i="1" dirty="0"/>
              <a:t>STRING_B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        </a:t>
            </a:r>
            <a:r>
              <a:rPr lang="en-US" b="1" dirty="0" err="1" smtClean="0"/>
              <a:t>println</a:t>
            </a:r>
            <a:r>
              <a:rPr lang="en-US" b="1" dirty="0" smtClean="0"/>
              <a:t> </a:t>
            </a:r>
            <a:r>
              <a:rPr lang="en-US" b="1" i="1" dirty="0" err="1"/>
              <a:t>STRING_A</a:t>
            </a:r>
            <a:r>
              <a:rPr lang="en-US" b="1" dirty="0" err="1" smtClean="0"/>
              <a:t>.multiply</a:t>
            </a:r>
            <a:r>
              <a:rPr lang="en-US" b="1" dirty="0" smtClean="0"/>
              <a:t>(</a:t>
            </a:r>
            <a:r>
              <a:rPr lang="en-US" b="1" dirty="0"/>
              <a:t>2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HELLO GROOVY WORLD</a:t>
            </a:r>
          </a:p>
          <a:p>
            <a:r>
              <a:rPr lang="en-US" dirty="0" smtClean="0"/>
              <a:t>HELLO GROOVY </a:t>
            </a:r>
          </a:p>
          <a:p>
            <a:r>
              <a:rPr lang="en-US" dirty="0" smtClean="0"/>
              <a:t>HELLO GROOVY HELLO GROOVY 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6851104" cy="434908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 = </a:t>
            </a:r>
            <a:r>
              <a:rPr lang="en-US" dirty="0"/>
              <a:t>0</a:t>
            </a:r>
            <a:r>
              <a:rPr lang="en-US" dirty="0" smtClean="0"/>
              <a:t>; x &lt;= </a:t>
            </a:r>
            <a:r>
              <a:rPr lang="en-US" dirty="0"/>
              <a:t>3</a:t>
            </a:r>
            <a:r>
              <a:rPr lang="en-US" dirty="0" smtClean="0"/>
              <a:t>; x++) { print x 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in 0</a:t>
            </a:r>
            <a:r>
              <a:rPr lang="en-US" dirty="0" smtClean="0"/>
              <a:t>..</a:t>
            </a:r>
            <a:r>
              <a:rPr lang="en-US" dirty="0"/>
              <a:t>10</a:t>
            </a:r>
            <a:r>
              <a:rPr lang="en-US" dirty="0" smtClean="0"/>
              <a:t>) { print x 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def a = </a:t>
            </a:r>
            <a:r>
              <a:rPr lang="en-US" b="1" dirty="0" smtClean="0"/>
              <a:t>{ </a:t>
            </a:r>
            <a:r>
              <a:rPr lang="en-US" dirty="0"/>
              <a:t>0</a:t>
            </a:r>
            <a:r>
              <a:rPr lang="en-US" dirty="0" smtClean="0"/>
              <a:t>.upto(</a:t>
            </a:r>
            <a:r>
              <a:rPr lang="en-US" dirty="0"/>
              <a:t>4</a:t>
            </a:r>
            <a:r>
              <a:rPr lang="en-US" dirty="0" smtClean="0"/>
              <a:t>)</a:t>
            </a:r>
            <a:r>
              <a:rPr lang="en-US" b="1" dirty="0" smtClean="0"/>
              <a:t>{</a:t>
            </a:r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smtClean="0"/>
              <a:t>$it“</a:t>
            </a:r>
            <a:r>
              <a:rPr lang="en-US" b="1" dirty="0" smtClean="0"/>
              <a:t>}}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def b = </a:t>
            </a:r>
            <a:r>
              <a:rPr lang="en-US" b="1" dirty="0" smtClean="0"/>
              <a:t>{ </a:t>
            </a:r>
            <a:r>
              <a:rPr lang="en-US" dirty="0"/>
              <a:t>5</a:t>
            </a:r>
            <a:r>
              <a:rPr lang="en-US" dirty="0" smtClean="0"/>
              <a:t>.times </a:t>
            </a:r>
            <a:r>
              <a:rPr lang="en-US" b="1" dirty="0" smtClean="0"/>
              <a:t>{</a:t>
            </a:r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smtClean="0"/>
              <a:t>$it"</a:t>
            </a:r>
            <a:r>
              <a:rPr lang="en-US" b="1" dirty="0" smtClean="0"/>
              <a:t>}}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def c = </a:t>
            </a:r>
            <a:r>
              <a:rPr lang="en-US" b="1" dirty="0" smtClean="0"/>
              <a:t>{ </a:t>
            </a:r>
            <a:r>
              <a:rPr lang="en-US" dirty="0"/>
              <a:t>0</a:t>
            </a:r>
            <a:r>
              <a:rPr lang="en-US" dirty="0" smtClean="0"/>
              <a:t>.step(</a:t>
            </a:r>
            <a:r>
              <a:rPr lang="en-US" dirty="0"/>
              <a:t>7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b="1" dirty="0" smtClean="0"/>
              <a:t>{</a:t>
            </a:r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smtClean="0"/>
              <a:t>$it "</a:t>
            </a:r>
            <a:r>
              <a:rPr lang="en-US" b="1" dirty="0" smtClean="0"/>
              <a:t>}}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0123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012345678910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0 1 2 3 4 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0 1 2 3 4 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0 2 4 6 </a:t>
            </a:r>
            <a:br>
              <a:rPr lang="en-US" b="1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попроще?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groovy</a:t>
            </a:r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dirty="0"/>
              <a:t>p</a:t>
            </a:r>
            <a:r>
              <a:rPr lang="en-US" dirty="0" smtClean="0"/>
              <a:t>rint ‘hello word’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ru-RU" dirty="0" smtClean="0"/>
              <a:t>Ну тут все тоже  самое…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Матчасть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Groovy</a:t>
            </a:r>
            <a:r>
              <a:rPr lang="ru-RU" dirty="0"/>
              <a:t> — объектно-ориентированный язык программирования разработанный для платформы </a:t>
            </a:r>
            <a:r>
              <a:rPr lang="ru-RU" dirty="0" err="1"/>
              <a:t>Java</a:t>
            </a:r>
            <a:r>
              <a:rPr lang="ru-RU" dirty="0"/>
              <a:t> как альтернатива языку </a:t>
            </a:r>
            <a:r>
              <a:rPr lang="ru-RU" dirty="0" err="1"/>
              <a:t>Java</a:t>
            </a:r>
            <a:r>
              <a:rPr lang="ru-RU" dirty="0"/>
              <a:t> с возможностями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 smtClean="0"/>
              <a:t>Ruby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Groovy</a:t>
            </a:r>
            <a:r>
              <a:rPr lang="ru-RU" dirty="0"/>
              <a:t> использует Java-подобный синтаксис с динамической компиляцией в JVM байт-код и напрямую работает с другим </a:t>
            </a:r>
            <a:r>
              <a:rPr lang="ru-RU" dirty="0" err="1"/>
              <a:t>Java</a:t>
            </a:r>
            <a:r>
              <a:rPr lang="ru-RU" dirty="0"/>
              <a:t> кодом и библиотеками. Язык может использоваться в любом </a:t>
            </a:r>
            <a:r>
              <a:rPr lang="ru-RU" dirty="0" err="1"/>
              <a:t>Java</a:t>
            </a:r>
            <a:r>
              <a:rPr lang="ru-RU" dirty="0"/>
              <a:t> проекте или как </a:t>
            </a:r>
            <a:r>
              <a:rPr lang="ru-RU" dirty="0" err="1"/>
              <a:t>скриптовый</a:t>
            </a:r>
            <a:r>
              <a:rPr lang="ru-RU" dirty="0"/>
              <a:t> язык.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Матчасть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40000" lnSpcReduction="20000"/>
          </a:bodyPr>
          <a:lstStyle/>
          <a:p>
            <a:r>
              <a:rPr lang="ru-RU" b="1" dirty="0" smtClean="0"/>
              <a:t>В </a:t>
            </a:r>
            <a:r>
              <a:rPr lang="ru-RU" b="1" dirty="0" err="1" smtClean="0"/>
              <a:t>Groovy</a:t>
            </a:r>
            <a:r>
              <a:rPr lang="ru-RU" b="1" dirty="0" smtClean="0"/>
              <a:t>  модификатор доступа по умолчанию </a:t>
            </a:r>
            <a:r>
              <a:rPr lang="ru-RU" b="1" dirty="0" err="1" smtClean="0"/>
              <a:t>public</a:t>
            </a:r>
            <a:r>
              <a:rPr lang="ru-RU" b="1" dirty="0" smtClean="0"/>
              <a:t>. Это означает, что метод  или класс без какого-либо модификатора доступен за пределами класса и пакета.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по умолчанию уровень доступа это пакет, т. е. если вы не укажете модификатор доступа для полей, методов или класса, он станет </a:t>
            </a:r>
            <a:r>
              <a:rPr lang="ru-RU" dirty="0" err="1" smtClean="0"/>
              <a:t>package-private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b="1" dirty="0" err="1" smtClean="0"/>
              <a:t>Groovy</a:t>
            </a:r>
            <a:r>
              <a:rPr lang="ru-RU" b="1" dirty="0" smtClean="0"/>
              <a:t> геттеры и сеттеры автоматически генерируются для членов класса.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, вам нужно самому все </a:t>
            </a:r>
            <a:r>
              <a:rPr lang="ru-RU" dirty="0" err="1" smtClean="0"/>
              <a:t>генерить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b="1" dirty="0" err="1" smtClean="0"/>
              <a:t>Groovy</a:t>
            </a:r>
            <a:r>
              <a:rPr lang="ru-RU" b="1" dirty="0" smtClean="0"/>
              <a:t> допускает замену переменных с помощью двойных кавычек со строками.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Java</a:t>
            </a:r>
            <a:r>
              <a:rPr lang="ru-RU" dirty="0" smtClean="0"/>
              <a:t> не поддерживает замену переменных.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В </a:t>
            </a:r>
            <a:r>
              <a:rPr lang="ru-RU" b="1" dirty="0" err="1" smtClean="0"/>
              <a:t>Groovy</a:t>
            </a:r>
            <a:r>
              <a:rPr lang="ru-RU" b="1" dirty="0" smtClean="0"/>
              <a:t> </a:t>
            </a:r>
            <a:r>
              <a:rPr lang="ru-RU" b="1" dirty="0" err="1" smtClean="0"/>
              <a:t>инф</a:t>
            </a:r>
            <a:r>
              <a:rPr lang="ru-RU" b="1" dirty="0" smtClean="0"/>
              <a:t>. о типе не является обязательной.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Информация о типе является обязательной в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 smtClean="0"/>
              <a:t>Groovy</a:t>
            </a:r>
            <a:r>
              <a:rPr lang="ru-RU" b="1" dirty="0" smtClean="0"/>
              <a:t> не обязательна точкой с запятой.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каждое выражение заканчивается точкой с запятой.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b="1" dirty="0" smtClean="0"/>
              <a:t>	В </a:t>
            </a:r>
            <a:r>
              <a:rPr lang="en-US" b="1" dirty="0" smtClean="0"/>
              <a:t>Groovy </a:t>
            </a:r>
            <a:r>
              <a:rPr lang="ru-RU" b="1" dirty="0" smtClean="0"/>
              <a:t>не обязателен </a:t>
            </a:r>
            <a:r>
              <a:rPr lang="en-US" b="1" dirty="0" smtClean="0"/>
              <a:t>return b </a:t>
            </a:r>
            <a:r>
              <a:rPr lang="ru-RU" b="1" dirty="0" smtClean="0"/>
              <a:t>и тип возвращаемого значения метода. Еще можно метод вызывать без аргументов </a:t>
            </a:r>
            <a:r>
              <a:rPr lang="en-US" b="1" dirty="0" smtClean="0"/>
              <a:t>print ‘hello’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smtClean="0"/>
              <a:t>java</a:t>
            </a:r>
            <a:r>
              <a:rPr lang="ru-RU" dirty="0" smtClean="0"/>
              <a:t> все это необходимо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 smtClean="0"/>
              <a:t>Groovy</a:t>
            </a:r>
            <a:r>
              <a:rPr lang="ru-RU" b="1" dirty="0" smtClean="0"/>
              <a:t> </a:t>
            </a:r>
            <a:r>
              <a:rPr lang="en-US" b="1" dirty="0" smtClean="0"/>
              <a:t>script</a:t>
            </a:r>
            <a:r>
              <a:rPr lang="ru-RU" b="1" dirty="0" smtClean="0"/>
              <a:t> автоматически является классом-оболочкой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вам нужен метод </a:t>
            </a:r>
            <a:r>
              <a:rPr lang="ru-RU" dirty="0" err="1" smtClean="0"/>
              <a:t>main</a:t>
            </a:r>
            <a:r>
              <a:rPr lang="ru-RU" dirty="0" smtClean="0"/>
              <a:t>, чтобы сделать класс исполняемым.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b="1" dirty="0" err="1" smtClean="0"/>
              <a:t>Groovy</a:t>
            </a:r>
            <a:r>
              <a:rPr lang="ru-RU" b="1" dirty="0" smtClean="0"/>
              <a:t> автоматически позволяет обрабатывать </a:t>
            </a:r>
            <a:r>
              <a:rPr lang="en-US" b="1" dirty="0" smtClean="0"/>
              <a:t>checked </a:t>
            </a:r>
            <a:r>
              <a:rPr lang="ru-RU" b="1" dirty="0" smtClean="0"/>
              <a:t>исключения как </a:t>
            </a:r>
            <a:r>
              <a:rPr lang="en-US" b="1" dirty="0" smtClean="0"/>
              <a:t>unchecked</a:t>
            </a:r>
            <a:r>
              <a:rPr lang="ru-RU" b="1" dirty="0" smtClean="0"/>
              <a:t>. Это означает, что не нужно объявлять какие-либо проверенные исключения, которые метод может генерировать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@Test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 smtClean="0"/>
              <a:t>testGroovyUncheckedException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new </a:t>
            </a:r>
            <a:r>
              <a:rPr lang="en-US" dirty="0" smtClean="0"/>
              <a:t>File(</a:t>
            </a:r>
            <a:r>
              <a:rPr lang="en-US" dirty="0"/>
              <a:t>'doesNotExist.txt'</a:t>
            </a:r>
            <a:r>
              <a:rPr lang="en-US" dirty="0" smtClean="0"/>
              <a:t>).</a:t>
            </a:r>
            <a:r>
              <a:rPr lang="en-US" dirty="0"/>
              <a:t>text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java.io.FileNotFoundException</a:t>
            </a:r>
            <a:r>
              <a:rPr lang="en-US" dirty="0" smtClean="0"/>
              <a:t>: doesNotExist.txt (</a:t>
            </a:r>
            <a:r>
              <a:rPr lang="ru-RU" dirty="0" smtClean="0"/>
              <a:t>Не удается найти указанный файл)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Clossure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Замыкание в </a:t>
            </a:r>
            <a:r>
              <a:rPr lang="ru-RU" sz="2000" dirty="0" err="1" smtClean="0"/>
              <a:t>Groovy</a:t>
            </a:r>
            <a:r>
              <a:rPr lang="ru-RU" sz="2000" dirty="0" smtClean="0"/>
              <a:t> — это открытый анонимный блок кода, который может принимать аргументы, возвращать значение и присваиваться переменной. Замыкание может ссылаться на переменные, объявленные вне блока.</a:t>
            </a:r>
          </a:p>
          <a:p>
            <a:pPr>
              <a:buNone/>
            </a:pPr>
            <a:endParaRPr lang="ru-RU" sz="2000" dirty="0"/>
          </a:p>
          <a:p>
            <a:pPr lvl="1">
              <a:buNone/>
            </a:pPr>
            <a:r>
              <a:rPr lang="en-US" sz="1600" b="1" dirty="0" smtClean="0"/>
              <a:t>def		</a:t>
            </a:r>
            <a:r>
              <a:rPr lang="en-US" sz="1600" b="1" dirty="0" err="1" smtClean="0"/>
              <a:t>closureWithOneArg</a:t>
            </a:r>
            <a:r>
              <a:rPr lang="en-US" sz="1600" b="1" dirty="0" smtClean="0"/>
              <a:t> = { </a:t>
            </a:r>
            <a:r>
              <a:rPr lang="en-US" sz="1600" b="1" dirty="0" err="1" smtClean="0"/>
              <a:t>str</a:t>
            </a:r>
            <a:r>
              <a:rPr lang="en-US" sz="1600" b="1" dirty="0" smtClean="0"/>
              <a:t> -&gt; </a:t>
            </a:r>
            <a:r>
              <a:rPr lang="en-US" sz="1600" b="1" dirty="0" err="1" smtClean="0"/>
              <a:t>str.toUpperCase</a:t>
            </a:r>
            <a:r>
              <a:rPr lang="en-US" sz="1600" b="1" dirty="0" smtClean="0"/>
              <a:t>() } </a:t>
            </a:r>
            <a:endParaRPr lang="ru-RU" sz="1600" b="1" dirty="0" smtClean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closureWithOneArg</a:t>
            </a:r>
            <a:r>
              <a:rPr lang="en-US" sz="1600" dirty="0" smtClean="0"/>
              <a:t>(</a:t>
            </a:r>
            <a:r>
              <a:rPr lang="en-US" sz="1600" dirty="0"/>
              <a:t>'groovy'</a:t>
            </a:r>
            <a:r>
              <a:rPr lang="en-US" sz="1600" dirty="0" smtClean="0"/>
              <a:t>) == 'GROOVY‘</a:t>
            </a:r>
            <a:r>
              <a:rPr lang="ru-RU" sz="1600" dirty="0" smtClean="0"/>
              <a:t>      </a:t>
            </a:r>
            <a:r>
              <a:rPr lang="en-US" sz="1600" b="1" dirty="0" smtClean="0"/>
              <a:t>TRUE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i="1" dirty="0" err="1" smtClean="0"/>
              <a:t>arr</a:t>
            </a:r>
            <a:r>
              <a:rPr lang="en-US" sz="1600" i="1" dirty="0" smtClean="0"/>
              <a:t> </a:t>
            </a:r>
            <a:r>
              <a:rPr lang="en-US" sz="1600" dirty="0" smtClean="0"/>
              <a:t>= </a:t>
            </a:r>
            <a:r>
              <a:rPr lang="en-US" sz="1600" b="1" dirty="0"/>
              <a:t>[]</a:t>
            </a:r>
            <a:br>
              <a:rPr lang="en-US" sz="1600" b="1" dirty="0"/>
            </a:br>
            <a:r>
              <a:rPr lang="en-US" sz="1600" i="1" dirty="0" err="1"/>
              <a:t>arr</a:t>
            </a:r>
            <a:r>
              <a:rPr lang="en-US" sz="1600" i="1" dirty="0"/>
              <a:t> </a:t>
            </a:r>
            <a:r>
              <a:rPr lang="en-US" sz="1600" dirty="0" smtClean="0"/>
              <a:t>&lt;&lt; </a:t>
            </a:r>
            <a:r>
              <a:rPr lang="en-US" sz="1600" dirty="0"/>
              <a:t>new </a:t>
            </a:r>
            <a:r>
              <a:rPr lang="en-US" sz="1600" dirty="0" err="1" smtClean="0"/>
              <a:t>GroovyCostumer</a:t>
            </a:r>
            <a:r>
              <a:rPr lang="en-US" sz="1600" dirty="0" smtClean="0"/>
              <a:t>(</a:t>
            </a:r>
            <a:r>
              <a:rPr lang="en-US" sz="1600" dirty="0"/>
              <a:t>name</a:t>
            </a:r>
            <a:r>
              <a:rPr lang="en-US" sz="1600" dirty="0" smtClean="0"/>
              <a:t>: </a:t>
            </a:r>
            <a:r>
              <a:rPr lang="en-US" sz="1600" dirty="0"/>
              <a:t>'Tom'</a:t>
            </a:r>
            <a:r>
              <a:rPr lang="en-US" sz="1600" dirty="0" smtClean="0"/>
              <a:t>, </a:t>
            </a:r>
            <a:r>
              <a:rPr lang="en-US" sz="1600" dirty="0"/>
              <a:t>age</a:t>
            </a:r>
            <a:r>
              <a:rPr lang="en-US" sz="1600" dirty="0" smtClean="0"/>
              <a:t>: </a:t>
            </a:r>
            <a:r>
              <a:rPr lang="en-US" sz="1600" dirty="0"/>
              <a:t>30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i="1" dirty="0" err="1" smtClean="0"/>
              <a:t>arr</a:t>
            </a:r>
            <a:r>
              <a:rPr lang="en-US" sz="1600" i="1" dirty="0" smtClean="0"/>
              <a:t> </a:t>
            </a:r>
            <a:r>
              <a:rPr lang="en-US" sz="1600" dirty="0" smtClean="0"/>
              <a:t>&lt;&lt; </a:t>
            </a:r>
            <a:r>
              <a:rPr lang="en-US" sz="1600" dirty="0"/>
              <a:t>new </a:t>
            </a:r>
            <a:r>
              <a:rPr lang="en-US" sz="1600" dirty="0" err="1" smtClean="0"/>
              <a:t>GroovyCostumer</a:t>
            </a:r>
            <a:r>
              <a:rPr lang="en-US" sz="1600" dirty="0" smtClean="0"/>
              <a:t>(</a:t>
            </a:r>
            <a:r>
              <a:rPr lang="en-US" sz="1600" dirty="0"/>
              <a:t>name</a:t>
            </a:r>
            <a:r>
              <a:rPr lang="en-US" sz="1600" dirty="0" smtClean="0"/>
              <a:t>: </a:t>
            </a:r>
            <a:r>
              <a:rPr lang="en-US" sz="1600" dirty="0"/>
              <a:t>'</a:t>
            </a:r>
            <a:r>
              <a:rPr lang="en-US" sz="1600" dirty="0" err="1"/>
              <a:t>Jhon</a:t>
            </a:r>
            <a:r>
              <a:rPr lang="en-US" sz="1600" dirty="0"/>
              <a:t>'</a:t>
            </a:r>
            <a:r>
              <a:rPr lang="en-US" sz="1600" dirty="0" smtClean="0"/>
              <a:t>, </a:t>
            </a:r>
            <a:r>
              <a:rPr lang="en-US" sz="1600" dirty="0"/>
              <a:t>age</a:t>
            </a:r>
            <a:r>
              <a:rPr lang="en-US" sz="1600" dirty="0" smtClean="0"/>
              <a:t>: </a:t>
            </a:r>
            <a:r>
              <a:rPr lang="en-US" sz="1600" dirty="0"/>
              <a:t>20</a:t>
            </a:r>
            <a:r>
              <a:rPr lang="en-US" sz="1600" dirty="0" smtClean="0"/>
              <a:t>)</a:t>
            </a:r>
          </a:p>
          <a:p>
            <a:pPr lvl="1">
              <a:buNone/>
            </a:pPr>
            <a:r>
              <a:rPr lang="en-US" sz="1600" i="1" dirty="0" err="1"/>
              <a:t>arr</a:t>
            </a:r>
            <a:r>
              <a:rPr lang="en-US" sz="1600" dirty="0" err="1" smtClean="0"/>
              <a:t>.each</a:t>
            </a:r>
            <a:r>
              <a:rPr lang="en-US" sz="1600" dirty="0" smtClean="0"/>
              <a:t> </a:t>
            </a:r>
            <a:r>
              <a:rPr lang="en-US" sz="1600" b="1" dirty="0" smtClean="0"/>
              <a:t>{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it </a:t>
            </a:r>
            <a:r>
              <a:rPr lang="en-US" sz="1600" b="1" dirty="0" smtClean="0"/>
              <a:t>} 			{(Tom, 30)(</a:t>
            </a:r>
            <a:r>
              <a:rPr lang="en-US" sz="1600" b="1" dirty="0" err="1" smtClean="0"/>
              <a:t>Jhon</a:t>
            </a:r>
            <a:r>
              <a:rPr lang="en-US" sz="1600" b="1" dirty="0" smtClean="0"/>
              <a:t>, 20) }</a:t>
            </a:r>
            <a:br>
              <a:rPr lang="en-US" sz="1600" b="1" dirty="0" smtClean="0"/>
            </a:br>
            <a:r>
              <a:rPr lang="en-US" sz="1600" i="1" dirty="0" err="1"/>
              <a:t>arr</a:t>
            </a:r>
            <a:r>
              <a:rPr lang="en-US" sz="1600" dirty="0" err="1" smtClean="0"/>
              <a:t>.each</a:t>
            </a:r>
            <a:r>
              <a:rPr lang="en-US" sz="1600" dirty="0" smtClean="0"/>
              <a:t> </a:t>
            </a:r>
            <a:r>
              <a:rPr lang="en-US" sz="1600" b="1" dirty="0" smtClean="0"/>
              <a:t>{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</a:t>
            </a:r>
            <a:r>
              <a:rPr lang="en-US" sz="1600" dirty="0" err="1" smtClean="0"/>
              <a:t>it.</a:t>
            </a:r>
            <a:r>
              <a:rPr lang="en-US" sz="1600" dirty="0" err="1"/>
              <a:t>age</a:t>
            </a:r>
            <a:r>
              <a:rPr lang="en-US" sz="1600" dirty="0"/>
              <a:t> </a:t>
            </a:r>
            <a:r>
              <a:rPr lang="en-US" sz="1600" b="1" dirty="0" smtClean="0"/>
              <a:t>}	getter	{30, 20}</a:t>
            </a:r>
            <a:br>
              <a:rPr lang="en-US" sz="1600" b="1" dirty="0" smtClean="0"/>
            </a:br>
            <a:r>
              <a:rPr lang="en-US" sz="1600" i="1" dirty="0" err="1"/>
              <a:t>arr</a:t>
            </a:r>
            <a:r>
              <a:rPr lang="en-US" sz="1600" dirty="0" err="1" smtClean="0"/>
              <a:t>.each</a:t>
            </a:r>
            <a:r>
              <a:rPr lang="en-US" sz="1600" dirty="0" smtClean="0"/>
              <a:t> </a:t>
            </a:r>
            <a:r>
              <a:rPr lang="en-US" sz="1600" b="1" dirty="0" smtClean="0"/>
              <a:t>{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</a:t>
            </a:r>
            <a:r>
              <a:rPr lang="en-US" sz="1600" dirty="0" err="1" smtClean="0"/>
              <a:t>it.@</a:t>
            </a:r>
            <a:r>
              <a:rPr lang="en-US" sz="1600" dirty="0" err="1"/>
              <a:t>age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/>
              <a:t>2 </a:t>
            </a:r>
            <a:r>
              <a:rPr lang="en-US" sz="1600" b="1" dirty="0" smtClean="0"/>
              <a:t>}	setter	{2, 2}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File </a:t>
            </a:r>
            <a:r>
              <a:rPr lang="en-US" sz="2000" dirty="0" err="1" smtClean="0"/>
              <a:t>file</a:t>
            </a:r>
            <a:r>
              <a:rPr lang="en-US" sz="2000" dirty="0" smtClean="0"/>
              <a:t> = </a:t>
            </a:r>
            <a:r>
              <a:rPr lang="en-US" sz="2000" dirty="0"/>
              <a:t>new </a:t>
            </a:r>
            <a:r>
              <a:rPr lang="en-US" sz="2000" dirty="0" smtClean="0"/>
              <a:t>File(</a:t>
            </a:r>
            <a:r>
              <a:rPr lang="en-US" sz="2000" dirty="0"/>
              <a:t>'</a:t>
            </a:r>
            <a:r>
              <a:rPr lang="en-US" sz="2000" dirty="0" err="1"/>
              <a:t>src</a:t>
            </a:r>
            <a:r>
              <a:rPr lang="en-US" sz="2000" dirty="0"/>
              <a:t>/test/resources/data.txt'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err="1" smtClean="0"/>
              <a:t>file.eachLine</a:t>
            </a:r>
            <a:r>
              <a:rPr lang="en-US" sz="2000" dirty="0" smtClean="0"/>
              <a:t> </a:t>
            </a:r>
            <a:r>
              <a:rPr lang="en-US" sz="2000" b="1" dirty="0" smtClean="0"/>
              <a:t>{</a:t>
            </a:r>
            <a:r>
              <a:rPr lang="en-US" sz="2000" dirty="0" smtClean="0"/>
              <a:t>line, index </a:t>
            </a:r>
            <a:r>
              <a:rPr lang="en-US" sz="2000" b="1" dirty="0" smtClean="0"/>
              <a:t>-&gt; </a:t>
            </a:r>
            <a:r>
              <a:rPr lang="en-US" sz="2000" dirty="0" err="1" smtClean="0"/>
              <a:t>println</a:t>
            </a:r>
            <a:r>
              <a:rPr lang="en-US" sz="2000" dirty="0" smtClean="0"/>
              <a:t> </a:t>
            </a:r>
            <a:r>
              <a:rPr lang="en-US" sz="2000" dirty="0"/>
              <a:t>"</a:t>
            </a:r>
            <a:r>
              <a:rPr lang="en-US" sz="2000" dirty="0" smtClean="0"/>
              <a:t>$line</a:t>
            </a:r>
            <a:r>
              <a:rPr lang="en-US" sz="2000" dirty="0"/>
              <a:t> : </a:t>
            </a:r>
            <a:r>
              <a:rPr lang="en-US" sz="2000" dirty="0" smtClean="0"/>
              <a:t>$index"</a:t>
            </a:r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dirty="0" smtClean="0"/>
              <a:t>hello : 1</a:t>
            </a:r>
          </a:p>
          <a:p>
            <a:r>
              <a:rPr lang="en-US" sz="2000" dirty="0" smtClean="0"/>
              <a:t>world : 2</a:t>
            </a:r>
          </a:p>
          <a:p>
            <a:r>
              <a:rPr lang="en-US" sz="2000" dirty="0" smtClean="0"/>
              <a:t>Wed May 11 23:00:17 MSK 2022 : 3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== </a:t>
            </a:r>
            <a:r>
              <a:rPr lang="en-US" dirty="0" smtClean="0"/>
              <a:t>			equals</a:t>
            </a:r>
          </a:p>
          <a:p>
            <a:r>
              <a:rPr lang="en-US" b="1" dirty="0" smtClean="0"/>
              <a:t>=== </a:t>
            </a:r>
            <a:r>
              <a:rPr lang="en-US" dirty="0" smtClean="0"/>
              <a:t>		identical (Since Groovy 3.0.0) -is()</a:t>
            </a:r>
          </a:p>
          <a:p>
            <a:r>
              <a:rPr lang="en-US" b="1" dirty="0" smtClean="0"/>
              <a:t>!== </a:t>
            </a:r>
            <a:r>
              <a:rPr lang="en-US" dirty="0" smtClean="0"/>
              <a:t>			not identical (Since Groovy 3.0.0) </a:t>
            </a:r>
            <a:r>
              <a:rPr lang="en-US" dirty="0" smtClean="0"/>
              <a:t>!is()</a:t>
            </a:r>
            <a:endParaRPr lang="en-US" dirty="0" smtClean="0"/>
          </a:p>
          <a:p>
            <a:r>
              <a:rPr lang="en-US" b="1" dirty="0" smtClean="0"/>
              <a:t>&lt; =&gt; </a:t>
            </a:r>
            <a:r>
              <a:rPr lang="en-US" dirty="0" smtClean="0"/>
              <a:t>			</a:t>
            </a:r>
            <a:r>
              <a:rPr lang="ru-RU" dirty="0" smtClean="0"/>
              <a:t> </a:t>
            </a:r>
            <a:r>
              <a:rPr lang="ru-RU" dirty="0"/>
              <a:t>(1 &lt;=&gt; 1) == 0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Elvis operator </a:t>
            </a:r>
            <a:r>
              <a:rPr lang="en-US" b="1" dirty="0" smtClean="0"/>
              <a:t>?:</a:t>
            </a:r>
            <a:r>
              <a:rPr lang="en-US" dirty="0" smtClean="0"/>
              <a:t>		</a:t>
            </a:r>
            <a:r>
              <a:rPr lang="en-US" dirty="0" smtClean="0"/>
              <a:t> </a:t>
            </a:r>
            <a:r>
              <a:rPr lang="en-US" dirty="0" smtClean="0"/>
              <a:t>def name =name ?: ‘Tom‘ 	</a:t>
            </a:r>
            <a:endParaRPr lang="en-US" dirty="0" smtClean="0"/>
          </a:p>
          <a:p>
            <a:r>
              <a:rPr lang="en-US" b="1" dirty="0" smtClean="0"/>
              <a:t>NPE safe operator ?.</a:t>
            </a:r>
            <a:r>
              <a:rPr lang="en-US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def </a:t>
            </a:r>
            <a:r>
              <a:rPr lang="en-US" dirty="0"/>
              <a:t>name = person?.</a:t>
            </a:r>
            <a:r>
              <a:rPr lang="en-US" dirty="0" smtClean="0"/>
              <a:t>name	</a:t>
            </a:r>
          </a:p>
          <a:p>
            <a:r>
              <a:rPr lang="en-US" b="1" dirty="0" smtClean="0"/>
              <a:t>&amp;</a:t>
            </a:r>
            <a:r>
              <a:rPr lang="en-US" b="1" dirty="0" smtClean="0"/>
              <a:t> pointer 		</a:t>
            </a:r>
            <a:r>
              <a:rPr lang="en-US" dirty="0"/>
              <a:t>	</a:t>
            </a:r>
            <a:r>
              <a:rPr lang="en-US" dirty="0" smtClean="0"/>
              <a:t>def f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hi’.&amp;</a:t>
            </a:r>
            <a:r>
              <a:rPr lang="en-US" dirty="0" err="1"/>
              <a:t>toUpperCase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def up </a:t>
            </a:r>
            <a:r>
              <a:rPr lang="en-US" dirty="0"/>
              <a:t>= </a:t>
            </a:r>
            <a:r>
              <a:rPr lang="en-US" dirty="0" smtClean="0"/>
              <a:t>f ()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Member in	</a:t>
            </a:r>
            <a:r>
              <a:rPr lang="en-US" dirty="0" smtClean="0"/>
              <a:t>def list =['</a:t>
            </a:r>
            <a:r>
              <a:rPr lang="en-US" dirty="0" err="1" smtClean="0"/>
              <a:t>Grace','Rob','Emmy</a:t>
            </a:r>
            <a:r>
              <a:rPr lang="en-US" dirty="0" smtClean="0"/>
              <a:t>'] </a:t>
            </a:r>
          </a:p>
          <a:p>
            <a:pPr>
              <a:buNone/>
            </a:pPr>
            <a:r>
              <a:rPr lang="en-US" dirty="0" smtClean="0"/>
              <a:t>				assert ('Emmy' </a:t>
            </a:r>
            <a:r>
              <a:rPr lang="en-US" b="1" dirty="0" smtClean="0"/>
              <a:t>in</a:t>
            </a:r>
            <a:r>
              <a:rPr lang="en-US" dirty="0" smtClean="0"/>
              <a:t> list)</a:t>
            </a:r>
            <a:endParaRPr lang="en-US" b="1" dirty="0" smtClean="0"/>
          </a:p>
          <a:p>
            <a:r>
              <a:rPr lang="en-US" b="1" dirty="0" smtClean="0"/>
              <a:t>AS			</a:t>
            </a:r>
            <a:r>
              <a:rPr lang="en-US" dirty="0" smtClean="0"/>
              <a:t>Integer x = 123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String s = x as String</a:t>
            </a:r>
            <a:endParaRPr lang="en-US" b="1" dirty="0" smtClean="0"/>
          </a:p>
          <a:p>
            <a:r>
              <a:rPr lang="en-US" b="1" dirty="0" smtClean="0"/>
              <a:t>* spread operator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def cars =</a:t>
            </a:r>
          </a:p>
          <a:p>
            <a:pPr>
              <a:buNone/>
            </a:pPr>
            <a:r>
              <a:rPr lang="en-US" dirty="0" smtClean="0"/>
              <a:t>	 	[ new Car(make: 'Peugeot', model: '508'), </a:t>
            </a:r>
          </a:p>
          <a:p>
            <a:pPr>
              <a:buNone/>
            </a:pPr>
            <a:r>
              <a:rPr lang="en-US" dirty="0" smtClean="0"/>
              <a:t>		new Car(make: 'Renault', model: 'Clio')] </a:t>
            </a:r>
          </a:p>
          <a:p>
            <a:pPr>
              <a:buNone/>
            </a:pPr>
            <a:r>
              <a:rPr lang="en-US" dirty="0" smtClean="0"/>
              <a:t>	def makes = cars*.make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248</Words>
  <Application>Microsoft Office PowerPoint</Application>
  <PresentationFormat>Экран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Как-то я попытался объяснить сыну как распечатать hello world</vt:lpstr>
      <vt:lpstr>А попроще?</vt:lpstr>
      <vt:lpstr>Матчасть 1</vt:lpstr>
      <vt:lpstr>Матчасть 2</vt:lpstr>
      <vt:lpstr>Пример </vt:lpstr>
      <vt:lpstr>Clossure</vt:lpstr>
      <vt:lpstr>Closure 2</vt:lpstr>
      <vt:lpstr>Operators</vt:lpstr>
      <vt:lpstr>Operators 2</vt:lpstr>
      <vt:lpstr>Operators 3</vt:lpstr>
      <vt:lpstr>loop</vt:lpstr>
    </vt:vector>
  </TitlesOfParts>
  <Company>FRS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Как-то я попытался объяснить сыну как распечатать hello world</dc:title>
  <dc:creator>FROSIA</dc:creator>
  <cp:lastModifiedBy>FROSIA</cp:lastModifiedBy>
  <cp:revision>6</cp:revision>
  <dcterms:created xsi:type="dcterms:W3CDTF">2022-05-17T16:27:22Z</dcterms:created>
  <dcterms:modified xsi:type="dcterms:W3CDTF">2022-05-17T20:23:52Z</dcterms:modified>
</cp:coreProperties>
</file>