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FullTableu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E15FCF0-C425-4D31-A139-B947BFC9D5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Full Tableu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227D73B-45A0-4C65-847A-8459B0F47D0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9/18/2023 3:51:51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8159829-3E3E-4407-83C4-DB8296D27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7834"/>
            <a:ext cx="12192000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2023-09-18T15:51:52Z</dcterms:created>
  <dcterms:modified xsi:type="dcterms:W3CDTF">2023-09-18T15:51:52Z</dcterms:modified>
</cp:coreProperties>
</file>