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6"/>
  </p:notesMasterIdLst>
  <p:sldIdLst>
    <p:sldId id="260" r:id="rId2"/>
    <p:sldId id="266" r:id="rId3"/>
    <p:sldId id="267" r:id="rId4"/>
    <p:sldId id="34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  <p:cmAuthor id="3" name="Wang Xiaocheng, SF5-CN-S-11" initials="WXS" lastIdx="1" clrIdx="2">
    <p:extLst>
      <p:ext uri="{19B8F6BF-5375-455C-9EA6-DF929625EA0E}">
        <p15:presenceInfo xmlns:p15="http://schemas.microsoft.com/office/powerpoint/2012/main" userId="S-1-5-21-1107316082-2135466989-3777954083-19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0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r="31"/>
          <a:stretch>
            <a:fillRect/>
          </a:stretch>
        </p:blipFill>
        <p:spPr/>
      </p:pic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Easy </a:t>
            </a:r>
            <a:r>
              <a:rPr lang="en-US" dirty="0" smtClean="0"/>
              <a:t>Finance </a:t>
            </a:r>
            <a:r>
              <a:rPr lang="en-US" altLang="zh-CN" dirty="0" smtClean="0"/>
              <a:t>– Process Definitions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Digitalization</a:t>
            </a:r>
            <a:r>
              <a:rPr lang="de-DE" dirty="0" smtClean="0"/>
              <a:t> China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Augst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3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</a:t>
            </a:r>
            <a:r>
              <a:rPr lang="en-US" altLang="zh-CN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01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3462486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/>
              <a:t>As BMW SF </a:t>
            </a:r>
            <a:r>
              <a:rPr lang="en-US" dirty="0" err="1"/>
              <a:t>eAPP</a:t>
            </a:r>
            <a:r>
              <a:rPr lang="en-US" dirty="0"/>
              <a:t> </a:t>
            </a:r>
            <a:r>
              <a:rPr lang="en-US" dirty="0" smtClean="0"/>
              <a:t>owner</a:t>
            </a:r>
          </a:p>
          <a:p>
            <a:r>
              <a:rPr lang="en-US" dirty="0"/>
              <a:t>I want to deploy a standalone entry point for </a:t>
            </a:r>
            <a:r>
              <a:rPr lang="en-US" dirty="0" err="1" smtClean="0"/>
              <a:t>eAPP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that </a:t>
            </a:r>
            <a:r>
              <a:rPr lang="en-US" dirty="0" err="1"/>
              <a:t>eAPP</a:t>
            </a:r>
            <a:r>
              <a:rPr lang="en-US" dirty="0"/>
              <a:t> user can select </a:t>
            </a:r>
            <a:r>
              <a:rPr lang="en-US" dirty="0" smtClean="0"/>
              <a:t>dealer, vehicle </a:t>
            </a:r>
            <a:r>
              <a:rPr lang="en-US" dirty="0"/>
              <a:t>and SF product directly from </a:t>
            </a:r>
            <a:r>
              <a:rPr lang="en-US" dirty="0" err="1" smtClean="0"/>
              <a:t>eAPP</a:t>
            </a:r>
            <a:r>
              <a:rPr lang="en-US" altLang="zh-CN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4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</a:t>
            </a:r>
            <a:r>
              <a:rPr lang="en-US" altLang="zh-CN" dirty="0" smtClean="0"/>
              <a:t>01</a:t>
            </a:r>
            <a:r>
              <a:rPr lang="en-US" dirty="0" smtClean="0"/>
              <a:t>: </a:t>
            </a:r>
            <a:r>
              <a:rPr lang="en-US" dirty="0"/>
              <a:t>Entry Point: Stand 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7" y="921562"/>
            <a:ext cx="11224685" cy="56996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</a:t>
            </a:r>
            <a:r>
              <a:rPr lang="en-US" altLang="zh-CN" dirty="0" smtClean="0">
                <a:solidFill>
                  <a:srgbClr val="0070C0"/>
                </a:solidFill>
              </a:rPr>
              <a:t>01</a:t>
            </a:r>
            <a:r>
              <a:rPr lang="en-US" dirty="0" smtClean="0">
                <a:solidFill>
                  <a:srgbClr val="0070C0"/>
                </a:solidFill>
              </a:rPr>
              <a:t>-S001-DW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/>
              <a:t>As BMW SF </a:t>
            </a:r>
            <a:r>
              <a:rPr lang="en-US" dirty="0" err="1"/>
              <a:t>eAPP</a:t>
            </a:r>
            <a:r>
              <a:rPr lang="en-US" dirty="0"/>
              <a:t> </a:t>
            </a:r>
            <a:r>
              <a:rPr lang="en-US" dirty="0" smtClean="0"/>
              <a:t>owner, I </a:t>
            </a:r>
            <a:r>
              <a:rPr lang="en-US" dirty="0"/>
              <a:t>want to deploy a standalone entry point for </a:t>
            </a:r>
            <a:r>
              <a:rPr lang="en-US" dirty="0" err="1" smtClean="0"/>
              <a:t>eAPP</a:t>
            </a:r>
            <a:r>
              <a:rPr lang="en-US" dirty="0" smtClean="0"/>
              <a:t>, so </a:t>
            </a:r>
            <a:r>
              <a:rPr lang="en-US" dirty="0"/>
              <a:t>that </a:t>
            </a:r>
            <a:r>
              <a:rPr lang="en-US" dirty="0" err="1"/>
              <a:t>eAPP</a:t>
            </a:r>
            <a:r>
              <a:rPr lang="en-US" dirty="0"/>
              <a:t> user can </a:t>
            </a:r>
            <a:r>
              <a:rPr lang="en-US" dirty="0" smtClean="0"/>
              <a:t>select dealer, </a:t>
            </a:r>
            <a:r>
              <a:rPr lang="en-US" dirty="0"/>
              <a:t>vehicle and SF product directly from </a:t>
            </a:r>
            <a:r>
              <a:rPr lang="en-US" dirty="0" err="1"/>
              <a:t>eAPP</a:t>
            </a:r>
            <a:r>
              <a:rPr lang="en-US" altLang="zh-CN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EP007-S001-DW: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47604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BMW SF </a:t>
            </a:r>
            <a:r>
              <a:rPr lang="en-US" dirty="0" err="1"/>
              <a:t>eAPP</a:t>
            </a:r>
            <a:r>
              <a:rPr lang="en-US" dirty="0"/>
              <a:t> owner, I want to deploy a standalone entry point for </a:t>
            </a:r>
            <a:r>
              <a:rPr lang="en-US" dirty="0" err="1"/>
              <a:t>eAPP</a:t>
            </a:r>
            <a:r>
              <a:rPr lang="en-US" dirty="0"/>
              <a:t>, so that </a:t>
            </a:r>
            <a:r>
              <a:rPr lang="en-US" dirty="0" err="1"/>
              <a:t>eAPP</a:t>
            </a:r>
            <a:r>
              <a:rPr lang="en-US" dirty="0"/>
              <a:t> user can </a:t>
            </a:r>
            <a:r>
              <a:rPr lang="en-US" dirty="0" smtClean="0"/>
              <a:t>select dealer, </a:t>
            </a:r>
            <a:r>
              <a:rPr lang="en-US" dirty="0"/>
              <a:t>vehicle and SF product directly from </a:t>
            </a:r>
            <a:r>
              <a:rPr lang="en-US" dirty="0" err="1" smtClean="0"/>
              <a:t>eAPP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Assumptions:</a:t>
            </a:r>
            <a:endParaRPr lang="en-US" sz="1600" u="sng" dirty="0">
              <a:solidFill>
                <a:srgbClr val="00B0F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: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is at dealer.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user has logged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After the user logged in </a:t>
            </a:r>
            <a:r>
              <a:rPr lang="en-US" sz="1600" dirty="0" err="1" smtClean="0">
                <a:solidFill>
                  <a:srgbClr val="172B4D"/>
                </a:solidFill>
              </a:rPr>
              <a:t>eAPP</a:t>
            </a:r>
            <a:r>
              <a:rPr lang="en-US" sz="1600" dirty="0" smtClean="0">
                <a:solidFill>
                  <a:srgbClr val="172B4D"/>
                </a:solidFill>
              </a:rPr>
              <a:t>, the user can select dealer, vehicle and SF product directly from </a:t>
            </a:r>
            <a:r>
              <a:rPr lang="en-US" sz="1600" dirty="0" err="1" smtClean="0">
                <a:solidFill>
                  <a:srgbClr val="172B4D"/>
                </a:solidFill>
              </a:rPr>
              <a:t>eAPP</a:t>
            </a:r>
            <a:r>
              <a:rPr lang="en-US" sz="1600" dirty="0" smtClean="0">
                <a:solidFill>
                  <a:srgbClr val="172B4D"/>
                </a:solidFill>
              </a:rPr>
              <a:t>.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product selection design would be covered by Epic </a:t>
            </a:r>
            <a:r>
              <a:rPr lang="en-US" sz="1600" dirty="0"/>
              <a:t>Products </a:t>
            </a:r>
            <a:r>
              <a:rPr lang="en-US" sz="1600" dirty="0" smtClean="0"/>
              <a:t>Selection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All the dealer data in </a:t>
            </a:r>
            <a:r>
              <a:rPr lang="en-US" altLang="zh-CN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 should be consistent with the dealer data in COFIS.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All the vehicle data, should be consistent with the vehicle data in BMW/MINI official website, and can be correctly mapping to DFE.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All the SF product data, </a:t>
            </a:r>
            <a:r>
              <a:rPr lang="en-US" altLang="zh-CN" sz="1600" dirty="0">
                <a:solidFill>
                  <a:srgbClr val="172B4D"/>
                </a:solidFill>
              </a:rPr>
              <a:t>should be consistent with the </a:t>
            </a:r>
            <a:r>
              <a:rPr lang="en-US" altLang="zh-CN" sz="1600" dirty="0" smtClean="0">
                <a:solidFill>
                  <a:srgbClr val="172B4D"/>
                </a:solidFill>
              </a:rPr>
              <a:t>SF product data in COFIS.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After the user finished all the selections, all the selection result should be synchronized to DFE.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Error code should be defined and can be tracked if the synchronization has any issue.</a:t>
            </a:r>
            <a:endParaRPr lang="en-US" altLang="zh-CN" sz="1600" dirty="0" smtClean="0">
              <a:solidFill>
                <a:srgbClr val="172B4D"/>
              </a:solidFill>
              <a:latin typeface="+mj-lt"/>
            </a:endParaRPr>
          </a:p>
          <a:p>
            <a:pPr marL="0" lvl="0" indent="0">
              <a:buNone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6595FD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6595FD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PO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69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PowerPoint Presentation</vt:lpstr>
      <vt:lpstr>PowerPoint Presentation</vt:lpstr>
      <vt:lpstr>EF-EP-001: Entry Point: Stand alone</vt:lpstr>
      <vt:lpstr>Story ID: EP007-S001-DW: 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Wu Dee, SF3-CN-V-23</cp:lastModifiedBy>
  <cp:revision>339</cp:revision>
  <dcterms:created xsi:type="dcterms:W3CDTF">2017-04-27T07:24:45Z</dcterms:created>
  <dcterms:modified xsi:type="dcterms:W3CDTF">2018-10-11T02:25:05Z</dcterms:modified>
</cp:coreProperties>
</file>