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2" r:id="rId1"/>
  </p:sldMasterIdLst>
  <p:notesMasterIdLst>
    <p:notesMasterId r:id="rId19"/>
  </p:notesMasterIdLst>
  <p:sldIdLst>
    <p:sldId id="260" r:id="rId2"/>
    <p:sldId id="333" r:id="rId3"/>
    <p:sldId id="334" r:id="rId4"/>
    <p:sldId id="350" r:id="rId5"/>
    <p:sldId id="349" r:id="rId6"/>
    <p:sldId id="336" r:id="rId7"/>
    <p:sldId id="340" r:id="rId8"/>
    <p:sldId id="341" r:id="rId9"/>
    <p:sldId id="342" r:id="rId10"/>
    <p:sldId id="343" r:id="rId11"/>
    <p:sldId id="344" r:id="rId12"/>
    <p:sldId id="346" r:id="rId13"/>
    <p:sldId id="347" r:id="rId14"/>
    <p:sldId id="348" r:id="rId15"/>
    <p:sldId id="351" r:id="rId16"/>
    <p:sldId id="352" r:id="rId17"/>
    <p:sldId id="353" r:id="rId1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felein Maximilian, SF5-CN-V-23" initials="BMS" lastIdx="4" clrIdx="0">
    <p:extLst>
      <p:ext uri="{19B8F6BF-5375-455C-9EA6-DF929625EA0E}">
        <p15:presenceInfo xmlns:p15="http://schemas.microsoft.com/office/powerpoint/2012/main" userId="S-1-5-21-3402732107-103683034-2188813700-45119" providerId="AD"/>
      </p:ext>
    </p:extLst>
  </p:cmAuthor>
  <p:cmAuthor id="2" name="Krishnan Purushothaman, BBS-82" initials="KPB" lastIdx="3" clrIdx="1">
    <p:extLst>
      <p:ext uri="{19B8F6BF-5375-455C-9EA6-DF929625EA0E}">
        <p15:presenceInfo xmlns:p15="http://schemas.microsoft.com/office/powerpoint/2012/main" userId="S-1-5-21-1417001333-1972579041-725345543-667219" providerId="AD"/>
      </p:ext>
    </p:extLst>
  </p:cmAuthor>
  <p:cmAuthor id="3" name="Wang Xiaocheng, SF5-CN-S-11" initials="WXS" lastIdx="1" clrIdx="2">
    <p:extLst>
      <p:ext uri="{19B8F6BF-5375-455C-9EA6-DF929625EA0E}">
        <p15:presenceInfo xmlns:p15="http://schemas.microsoft.com/office/powerpoint/2012/main" userId="S-1-5-21-1107316082-2135466989-3777954083-193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CC"/>
    <a:srgbClr val="9A9EAA"/>
    <a:srgbClr val="E5D2C4"/>
    <a:srgbClr val="F1DCC7"/>
    <a:srgbClr val="F5E1C8"/>
    <a:srgbClr val="FCF1D1"/>
    <a:srgbClr val="FAF9DB"/>
    <a:srgbClr val="BFBFBF"/>
    <a:srgbClr val="DEE3EA"/>
    <a:srgbClr val="BEC6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74" autoAdjust="0"/>
    <p:restoredTop sz="94660"/>
  </p:normalViewPr>
  <p:slideViewPr>
    <p:cSldViewPr snapToGrid="0" showGuides="1">
      <p:cViewPr>
        <p:scale>
          <a:sx n="33" d="100"/>
          <a:sy n="33" d="100"/>
        </p:scale>
        <p:origin x="1926" y="111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23DC7E-545F-4537-850F-CC5C2B410559}" type="datetimeFigureOut">
              <a:rPr lang="de-DE" smtClean="0"/>
              <a:pPr/>
              <a:t>30.10.2018</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0" tIns="0" rIns="0" bIns="0" rtlCol="0">
            <a:noAutofit/>
          </a:bodyPr>
          <a:lstStyle/>
          <a:p>
            <a:pPr lvl="0" indent="-180000">
              <a:spcBef>
                <a:spcPts val="0"/>
              </a:spcBef>
              <a:spcAft>
                <a:spcPts val="600"/>
              </a:spcAft>
              <a:buFont typeface="Symbol" panose="05050102010706020507" pitchFamily="18" charset="2"/>
              <a:buChar char="-"/>
            </a:pPr>
            <a:r>
              <a:rPr lang="de-DE" dirty="0"/>
              <a:t>Textmasterformat bearbeiten</a:t>
            </a:r>
          </a:p>
          <a:p>
            <a:pPr marL="360000" lvl="1" indent="-180000">
              <a:spcBef>
                <a:spcPts val="0"/>
              </a:spcBef>
              <a:spcAft>
                <a:spcPts val="600"/>
              </a:spcAft>
              <a:buFont typeface="Symbol" panose="05050102010706020507" pitchFamily="18" charset="2"/>
              <a:buChar char="-"/>
            </a:pPr>
            <a:r>
              <a:rPr lang="de-DE" dirty="0"/>
              <a:t>Zweite Ebene</a:t>
            </a:r>
          </a:p>
          <a:p>
            <a:pPr marL="540000" lvl="2" indent="-180000">
              <a:spcBef>
                <a:spcPts val="0"/>
              </a:spcBef>
              <a:spcAft>
                <a:spcPts val="600"/>
              </a:spcAft>
              <a:buFont typeface="Symbol" panose="05050102010706020507" pitchFamily="18" charset="2"/>
              <a:buChar char="-"/>
            </a:pPr>
            <a:r>
              <a:rPr lang="de-DE" dirty="0"/>
              <a:t>Dritte Ebene</a:t>
            </a:r>
          </a:p>
          <a:p>
            <a:pPr marL="720000" lvl="3" indent="-180000">
              <a:spcBef>
                <a:spcPts val="0"/>
              </a:spcBef>
              <a:spcAft>
                <a:spcPts val="600"/>
              </a:spcAft>
              <a:buFont typeface="Symbol" panose="05050102010706020507" pitchFamily="18" charset="2"/>
              <a:buChar char="-"/>
            </a:pPr>
            <a:r>
              <a:rPr lang="de-DE" dirty="0"/>
              <a:t>Vierte Ebene</a:t>
            </a:r>
          </a:p>
          <a:p>
            <a:pPr marL="900000" lvl="4" indent="-180000">
              <a:spcBef>
                <a:spcPts val="0"/>
              </a:spcBef>
              <a:spcAft>
                <a:spcPts val="600"/>
              </a:spcAft>
              <a:buFont typeface="Symbol" panose="05050102010706020507" pitchFamily="18" charset="2"/>
              <a:buChar char="-"/>
            </a:pPr>
            <a:r>
              <a:rPr lang="de-DE" dirty="0"/>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7A725A-9256-4EC5-8CDB-4CC5D97770DD}" type="slidenum">
              <a:rPr lang="de-DE" smtClean="0"/>
              <a:pPr/>
              <a:t>‹#›</a:t>
            </a:fld>
            <a:endParaRPr lang="de-DE"/>
          </a:p>
        </p:txBody>
      </p:sp>
    </p:spTree>
    <p:extLst>
      <p:ext uri="{BB962C8B-B14F-4D97-AF65-F5344CB8AC3E}">
        <p14:creationId xmlns:p14="http://schemas.microsoft.com/office/powerpoint/2010/main" val="3070249564"/>
      </p:ext>
    </p:extLst>
  </p:cSld>
  <p:clrMap bg1="lt1" tx1="dk1" bg2="lt2" tx2="dk2" accent1="accent1" accent2="accent2" accent3="accent3" accent4="accent4" accent5="accent5" accent6="accent6" hlink="hlink" folHlink="folHlink"/>
  <p:notesStyle>
    <a:lvl1pPr marL="0" algn="l" defTabSz="914400" rtl="0" eaLnBrk="1" latinLnBrk="0" hangingPunct="1">
      <a:defRPr lang="de-DE" sz="1800" kern="1200" dirty="0" smtClean="0">
        <a:solidFill>
          <a:srgbClr val="343434"/>
        </a:solidFill>
        <a:latin typeface="+mn-lt"/>
        <a:ea typeface="+mn-ea"/>
        <a:cs typeface="+mn-cs"/>
      </a:defRPr>
    </a:lvl1pPr>
    <a:lvl2pPr marL="457200" algn="l" defTabSz="914400" rtl="0" eaLnBrk="1" latinLnBrk="0" hangingPunct="1">
      <a:defRPr lang="de-DE" sz="1800" kern="1200" dirty="0" smtClean="0">
        <a:solidFill>
          <a:srgbClr val="343434"/>
        </a:solidFill>
        <a:latin typeface="+mn-lt"/>
        <a:ea typeface="+mn-ea"/>
        <a:cs typeface="+mn-cs"/>
      </a:defRPr>
    </a:lvl2pPr>
    <a:lvl3pPr marL="914400" algn="l" defTabSz="914400" rtl="0" eaLnBrk="1" latinLnBrk="0" hangingPunct="1">
      <a:defRPr lang="de-DE" sz="1600" kern="1200" dirty="0" smtClean="0">
        <a:solidFill>
          <a:srgbClr val="343434"/>
        </a:solidFill>
        <a:latin typeface="+mn-lt"/>
        <a:ea typeface="+mn-ea"/>
        <a:cs typeface="+mn-cs"/>
      </a:defRPr>
    </a:lvl3pPr>
    <a:lvl4pPr marL="1371600" algn="l" defTabSz="914400" rtl="0" eaLnBrk="1" latinLnBrk="0" hangingPunct="1">
      <a:defRPr lang="de-DE" sz="1600" kern="1200" dirty="0" smtClean="0">
        <a:solidFill>
          <a:srgbClr val="343434"/>
        </a:solidFill>
        <a:latin typeface="+mn-lt"/>
        <a:ea typeface="+mn-ea"/>
        <a:cs typeface="+mn-cs"/>
      </a:defRPr>
    </a:lvl4pPr>
    <a:lvl5pPr marL="1828800" algn="l" defTabSz="914400" rtl="0" eaLnBrk="1" latinLnBrk="0" hangingPunct="1">
      <a:defRPr lang="de-DE" sz="1600" kern="1200" dirty="0">
        <a:solidFill>
          <a:srgbClr val="343434"/>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3.jpeg"/><Relationship Id="rId4"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p:spTree>
      <p:nvGrpSpPr>
        <p:cNvPr id="1" name=""/>
        <p:cNvGrpSpPr/>
        <p:nvPr/>
      </p:nvGrpSpPr>
      <p:grpSpPr>
        <a:xfrm>
          <a:off x="0" y="0"/>
          <a:ext cx="0" cy="0"/>
          <a:chOff x="0" y="0"/>
          <a:chExt cx="0" cy="0"/>
        </a:xfrm>
      </p:grpSpPr>
      <p:sp>
        <p:nvSpPr>
          <p:cNvPr id="9" name="Picture Placeholder 26"/>
          <p:cNvSpPr>
            <a:spLocks noGrp="1"/>
          </p:cNvSpPr>
          <p:nvPr>
            <p:ph type="pic" sz="quarter" idx="19"/>
          </p:nvPr>
        </p:nvSpPr>
        <p:spPr>
          <a:xfrm>
            <a:off x="-9843" y="-6669"/>
            <a:ext cx="12204066" cy="6868059"/>
          </a:xfrm>
          <a:custGeom>
            <a:avLst/>
            <a:gdLst>
              <a:gd name="connsiteX0" fmla="*/ 0 w 9144000"/>
              <a:gd name="connsiteY0" fmla="*/ 0 h 6849836"/>
              <a:gd name="connsiteX1" fmla="*/ 9144000 w 9144000"/>
              <a:gd name="connsiteY1" fmla="*/ 0 h 6849836"/>
              <a:gd name="connsiteX2" fmla="*/ 9144000 w 9144000"/>
              <a:gd name="connsiteY2" fmla="*/ 4928377 h 6849836"/>
              <a:gd name="connsiteX3" fmla="*/ 3584729 w 9144000"/>
              <a:gd name="connsiteY3" fmla="*/ 6849836 h 6849836"/>
              <a:gd name="connsiteX4" fmla="*/ 3500070 w 9144000"/>
              <a:gd name="connsiteY4" fmla="*/ 6849836 h 6849836"/>
              <a:gd name="connsiteX5" fmla="*/ 5242841 w 9144000"/>
              <a:gd name="connsiteY5" fmla="*/ 6246576 h 6849836"/>
              <a:gd name="connsiteX6" fmla="*/ 0 w 9144000"/>
              <a:gd name="connsiteY6" fmla="*/ 5159495 h 6849836"/>
              <a:gd name="connsiteX0" fmla="*/ 0 w 9144000"/>
              <a:gd name="connsiteY0" fmla="*/ 0 h 6849836"/>
              <a:gd name="connsiteX1" fmla="*/ 9144000 w 9144000"/>
              <a:gd name="connsiteY1" fmla="*/ 0 h 6849836"/>
              <a:gd name="connsiteX2" fmla="*/ 9144000 w 9144000"/>
              <a:gd name="connsiteY2" fmla="*/ 4928377 h 6849836"/>
              <a:gd name="connsiteX3" fmla="*/ 3584729 w 9144000"/>
              <a:gd name="connsiteY3" fmla="*/ 6849836 h 6849836"/>
              <a:gd name="connsiteX4" fmla="*/ 3500070 w 9144000"/>
              <a:gd name="connsiteY4" fmla="*/ 6849836 h 6849836"/>
              <a:gd name="connsiteX5" fmla="*/ 5242841 w 9144000"/>
              <a:gd name="connsiteY5" fmla="*/ 6246576 h 6849836"/>
              <a:gd name="connsiteX6" fmla="*/ 190500 w 9144000"/>
              <a:gd name="connsiteY6" fmla="*/ 4493539 h 6849836"/>
              <a:gd name="connsiteX7" fmla="*/ 0 w 9144000"/>
              <a:gd name="connsiteY7" fmla="*/ 0 h 6849836"/>
              <a:gd name="connsiteX0" fmla="*/ 0 w 9144000"/>
              <a:gd name="connsiteY0" fmla="*/ 0 h 6849836"/>
              <a:gd name="connsiteX1" fmla="*/ 9144000 w 9144000"/>
              <a:gd name="connsiteY1" fmla="*/ 0 h 6849836"/>
              <a:gd name="connsiteX2" fmla="*/ 9144000 w 9144000"/>
              <a:gd name="connsiteY2" fmla="*/ 4928377 h 6849836"/>
              <a:gd name="connsiteX3" fmla="*/ 3584729 w 9144000"/>
              <a:gd name="connsiteY3" fmla="*/ 6849836 h 6849836"/>
              <a:gd name="connsiteX4" fmla="*/ 3500070 w 9144000"/>
              <a:gd name="connsiteY4" fmla="*/ 6849836 h 6849836"/>
              <a:gd name="connsiteX5" fmla="*/ 5242841 w 9144000"/>
              <a:gd name="connsiteY5" fmla="*/ 6246576 h 6849836"/>
              <a:gd name="connsiteX6" fmla="*/ 9525 w 9144000"/>
              <a:gd name="connsiteY6" fmla="*/ 4769436 h 6849836"/>
              <a:gd name="connsiteX7" fmla="*/ 0 w 9144000"/>
              <a:gd name="connsiteY7" fmla="*/ 0 h 6849836"/>
              <a:gd name="connsiteX0" fmla="*/ 0 w 9144000"/>
              <a:gd name="connsiteY0" fmla="*/ 0 h 6849836"/>
              <a:gd name="connsiteX1" fmla="*/ 9144000 w 9144000"/>
              <a:gd name="connsiteY1" fmla="*/ 0 h 6849836"/>
              <a:gd name="connsiteX2" fmla="*/ 9144000 w 9144000"/>
              <a:gd name="connsiteY2" fmla="*/ 4928377 h 6849836"/>
              <a:gd name="connsiteX3" fmla="*/ 3584729 w 9144000"/>
              <a:gd name="connsiteY3" fmla="*/ 6849836 h 6849836"/>
              <a:gd name="connsiteX4" fmla="*/ 3500070 w 9144000"/>
              <a:gd name="connsiteY4" fmla="*/ 6849836 h 6849836"/>
              <a:gd name="connsiteX5" fmla="*/ 6023891 w 9144000"/>
              <a:gd name="connsiteY5" fmla="*/ 5628188 h 6849836"/>
              <a:gd name="connsiteX6" fmla="*/ 9525 w 9144000"/>
              <a:gd name="connsiteY6" fmla="*/ 4769436 h 6849836"/>
              <a:gd name="connsiteX7" fmla="*/ 0 w 9144000"/>
              <a:gd name="connsiteY7" fmla="*/ 0 h 6849836"/>
              <a:gd name="connsiteX0" fmla="*/ 0 w 9144000"/>
              <a:gd name="connsiteY0" fmla="*/ 0 h 6849836"/>
              <a:gd name="connsiteX1" fmla="*/ 9144000 w 9144000"/>
              <a:gd name="connsiteY1" fmla="*/ 0 h 6849836"/>
              <a:gd name="connsiteX2" fmla="*/ 9144000 w 9144000"/>
              <a:gd name="connsiteY2" fmla="*/ 4928377 h 6849836"/>
              <a:gd name="connsiteX3" fmla="*/ 3584729 w 9144000"/>
              <a:gd name="connsiteY3" fmla="*/ 6849836 h 6849836"/>
              <a:gd name="connsiteX4" fmla="*/ 3500070 w 9144000"/>
              <a:gd name="connsiteY4" fmla="*/ 6849836 h 6849836"/>
              <a:gd name="connsiteX5" fmla="*/ 6071516 w 9144000"/>
              <a:gd name="connsiteY5" fmla="*/ 5818461 h 6849836"/>
              <a:gd name="connsiteX6" fmla="*/ 9525 w 9144000"/>
              <a:gd name="connsiteY6" fmla="*/ 4769436 h 6849836"/>
              <a:gd name="connsiteX7" fmla="*/ 0 w 9144000"/>
              <a:gd name="connsiteY7" fmla="*/ 0 h 6849836"/>
              <a:gd name="connsiteX0" fmla="*/ 0 w 9144000"/>
              <a:gd name="connsiteY0" fmla="*/ 0 h 6849836"/>
              <a:gd name="connsiteX1" fmla="*/ 9144000 w 9144000"/>
              <a:gd name="connsiteY1" fmla="*/ 0 h 6849836"/>
              <a:gd name="connsiteX2" fmla="*/ 9144000 w 9144000"/>
              <a:gd name="connsiteY2" fmla="*/ 4928377 h 6849836"/>
              <a:gd name="connsiteX3" fmla="*/ 3584729 w 9144000"/>
              <a:gd name="connsiteY3" fmla="*/ 6849836 h 6849836"/>
              <a:gd name="connsiteX4" fmla="*/ 3500070 w 9144000"/>
              <a:gd name="connsiteY4" fmla="*/ 6849836 h 6849836"/>
              <a:gd name="connsiteX5" fmla="*/ 6319166 w 9144000"/>
              <a:gd name="connsiteY5" fmla="*/ 5847002 h 6849836"/>
              <a:gd name="connsiteX6" fmla="*/ 9525 w 9144000"/>
              <a:gd name="connsiteY6" fmla="*/ 4769436 h 6849836"/>
              <a:gd name="connsiteX7" fmla="*/ 0 w 9144000"/>
              <a:gd name="connsiteY7" fmla="*/ 0 h 6849836"/>
              <a:gd name="connsiteX0" fmla="*/ 0 w 9144000"/>
              <a:gd name="connsiteY0" fmla="*/ 0 h 6849836"/>
              <a:gd name="connsiteX1" fmla="*/ 9144000 w 9144000"/>
              <a:gd name="connsiteY1" fmla="*/ 0 h 6849836"/>
              <a:gd name="connsiteX2" fmla="*/ 9144000 w 9144000"/>
              <a:gd name="connsiteY2" fmla="*/ 4928377 h 6849836"/>
              <a:gd name="connsiteX3" fmla="*/ 3584729 w 9144000"/>
              <a:gd name="connsiteY3" fmla="*/ 6849836 h 6849836"/>
              <a:gd name="connsiteX4" fmla="*/ 3500070 w 9144000"/>
              <a:gd name="connsiteY4" fmla="*/ 6849836 h 6849836"/>
              <a:gd name="connsiteX5" fmla="*/ 6300116 w 9144000"/>
              <a:gd name="connsiteY5" fmla="*/ 5942139 h 6849836"/>
              <a:gd name="connsiteX6" fmla="*/ 9525 w 9144000"/>
              <a:gd name="connsiteY6" fmla="*/ 4769436 h 6849836"/>
              <a:gd name="connsiteX7" fmla="*/ 0 w 9144000"/>
              <a:gd name="connsiteY7" fmla="*/ 0 h 6849836"/>
              <a:gd name="connsiteX0" fmla="*/ 0 w 9144000"/>
              <a:gd name="connsiteY0" fmla="*/ 0 h 6849836"/>
              <a:gd name="connsiteX1" fmla="*/ 9144000 w 9144000"/>
              <a:gd name="connsiteY1" fmla="*/ 0 h 6849836"/>
              <a:gd name="connsiteX2" fmla="*/ 9144000 w 9144000"/>
              <a:gd name="connsiteY2" fmla="*/ 4928377 h 6849836"/>
              <a:gd name="connsiteX3" fmla="*/ 3584729 w 9144000"/>
              <a:gd name="connsiteY3" fmla="*/ 6849836 h 6849836"/>
              <a:gd name="connsiteX4" fmla="*/ 3500070 w 9144000"/>
              <a:gd name="connsiteY4" fmla="*/ 6849836 h 6849836"/>
              <a:gd name="connsiteX5" fmla="*/ 6022210 w 9144000"/>
              <a:gd name="connsiteY5" fmla="*/ 5928708 h 6849836"/>
              <a:gd name="connsiteX6" fmla="*/ 9525 w 9144000"/>
              <a:gd name="connsiteY6" fmla="*/ 4769436 h 6849836"/>
              <a:gd name="connsiteX7" fmla="*/ 0 w 9144000"/>
              <a:gd name="connsiteY7" fmla="*/ 0 h 6849836"/>
              <a:gd name="connsiteX0" fmla="*/ 0 w 9144000"/>
              <a:gd name="connsiteY0" fmla="*/ 0 h 6849836"/>
              <a:gd name="connsiteX1" fmla="*/ 9144000 w 9144000"/>
              <a:gd name="connsiteY1" fmla="*/ 0 h 6849836"/>
              <a:gd name="connsiteX2" fmla="*/ 9144000 w 9144000"/>
              <a:gd name="connsiteY2" fmla="*/ 4928377 h 6849836"/>
              <a:gd name="connsiteX3" fmla="*/ 3894012 w 9144000"/>
              <a:gd name="connsiteY3" fmla="*/ 6818497 h 6849836"/>
              <a:gd name="connsiteX4" fmla="*/ 3500070 w 9144000"/>
              <a:gd name="connsiteY4" fmla="*/ 6849836 h 6849836"/>
              <a:gd name="connsiteX5" fmla="*/ 6022210 w 9144000"/>
              <a:gd name="connsiteY5" fmla="*/ 5928708 h 6849836"/>
              <a:gd name="connsiteX6" fmla="*/ 9525 w 9144000"/>
              <a:gd name="connsiteY6" fmla="*/ 4769436 h 6849836"/>
              <a:gd name="connsiteX7" fmla="*/ 0 w 9144000"/>
              <a:gd name="connsiteY7" fmla="*/ 0 h 6849836"/>
              <a:gd name="connsiteX0" fmla="*/ 0 w 9144000"/>
              <a:gd name="connsiteY0" fmla="*/ 0 h 6818497"/>
              <a:gd name="connsiteX1" fmla="*/ 9144000 w 9144000"/>
              <a:gd name="connsiteY1" fmla="*/ 0 h 6818497"/>
              <a:gd name="connsiteX2" fmla="*/ 9144000 w 9144000"/>
              <a:gd name="connsiteY2" fmla="*/ 4928377 h 6818497"/>
              <a:gd name="connsiteX3" fmla="*/ 3894012 w 9144000"/>
              <a:gd name="connsiteY3" fmla="*/ 6818497 h 6818497"/>
              <a:gd name="connsiteX4" fmla="*/ 3701776 w 9144000"/>
              <a:gd name="connsiteY4" fmla="*/ 6702094 h 6818497"/>
              <a:gd name="connsiteX5" fmla="*/ 6022210 w 9144000"/>
              <a:gd name="connsiteY5" fmla="*/ 5928708 h 6818497"/>
              <a:gd name="connsiteX6" fmla="*/ 9525 w 9144000"/>
              <a:gd name="connsiteY6" fmla="*/ 4769436 h 6818497"/>
              <a:gd name="connsiteX7" fmla="*/ 0 w 9144000"/>
              <a:gd name="connsiteY7" fmla="*/ 0 h 6818497"/>
              <a:gd name="connsiteX0" fmla="*/ 0 w 9144000"/>
              <a:gd name="connsiteY0" fmla="*/ 0 h 6818498"/>
              <a:gd name="connsiteX1" fmla="*/ 9144000 w 9144000"/>
              <a:gd name="connsiteY1" fmla="*/ 0 h 6818498"/>
              <a:gd name="connsiteX2" fmla="*/ 9144000 w 9144000"/>
              <a:gd name="connsiteY2" fmla="*/ 4928377 h 6818498"/>
              <a:gd name="connsiteX3" fmla="*/ 3894012 w 9144000"/>
              <a:gd name="connsiteY3" fmla="*/ 6818497 h 6818498"/>
              <a:gd name="connsiteX4" fmla="*/ 3688329 w 9144000"/>
              <a:gd name="connsiteY4" fmla="*/ 6818498 h 6818498"/>
              <a:gd name="connsiteX5" fmla="*/ 6022210 w 9144000"/>
              <a:gd name="connsiteY5" fmla="*/ 5928708 h 6818498"/>
              <a:gd name="connsiteX6" fmla="*/ 9525 w 9144000"/>
              <a:gd name="connsiteY6" fmla="*/ 4769436 h 6818498"/>
              <a:gd name="connsiteX7" fmla="*/ 0 w 9144000"/>
              <a:gd name="connsiteY7" fmla="*/ 0 h 6818498"/>
              <a:gd name="connsiteX0" fmla="*/ 0 w 9144000"/>
              <a:gd name="connsiteY0" fmla="*/ 0 h 6818498"/>
              <a:gd name="connsiteX1" fmla="*/ 9144000 w 9144000"/>
              <a:gd name="connsiteY1" fmla="*/ 0 h 6818498"/>
              <a:gd name="connsiteX2" fmla="*/ 9144000 w 9144000"/>
              <a:gd name="connsiteY2" fmla="*/ 4842754 h 6818498"/>
              <a:gd name="connsiteX3" fmla="*/ 3894012 w 9144000"/>
              <a:gd name="connsiteY3" fmla="*/ 6818497 h 6818498"/>
              <a:gd name="connsiteX4" fmla="*/ 3688329 w 9144000"/>
              <a:gd name="connsiteY4" fmla="*/ 6818498 h 6818498"/>
              <a:gd name="connsiteX5" fmla="*/ 6022210 w 9144000"/>
              <a:gd name="connsiteY5" fmla="*/ 5928708 h 6818498"/>
              <a:gd name="connsiteX6" fmla="*/ 9525 w 9144000"/>
              <a:gd name="connsiteY6" fmla="*/ 4769436 h 6818498"/>
              <a:gd name="connsiteX7" fmla="*/ 0 w 9144000"/>
              <a:gd name="connsiteY7" fmla="*/ 0 h 6818498"/>
              <a:gd name="connsiteX0" fmla="*/ 0 w 9144000"/>
              <a:gd name="connsiteY0" fmla="*/ 0 h 6847039"/>
              <a:gd name="connsiteX1" fmla="*/ 9144000 w 9144000"/>
              <a:gd name="connsiteY1" fmla="*/ 28541 h 6847039"/>
              <a:gd name="connsiteX2" fmla="*/ 9144000 w 9144000"/>
              <a:gd name="connsiteY2" fmla="*/ 4871295 h 6847039"/>
              <a:gd name="connsiteX3" fmla="*/ 3894012 w 9144000"/>
              <a:gd name="connsiteY3" fmla="*/ 6847038 h 6847039"/>
              <a:gd name="connsiteX4" fmla="*/ 3688329 w 9144000"/>
              <a:gd name="connsiteY4" fmla="*/ 6847039 h 6847039"/>
              <a:gd name="connsiteX5" fmla="*/ 6022210 w 9144000"/>
              <a:gd name="connsiteY5" fmla="*/ 5957249 h 6847039"/>
              <a:gd name="connsiteX6" fmla="*/ 9525 w 9144000"/>
              <a:gd name="connsiteY6" fmla="*/ 4797977 h 6847039"/>
              <a:gd name="connsiteX7" fmla="*/ 0 w 9144000"/>
              <a:gd name="connsiteY7" fmla="*/ 0 h 6847039"/>
              <a:gd name="connsiteX0" fmla="*/ 0 w 9144000"/>
              <a:gd name="connsiteY0" fmla="*/ 9514 h 6856553"/>
              <a:gd name="connsiteX1" fmla="*/ 9134475 w 9144000"/>
              <a:gd name="connsiteY1" fmla="*/ 0 h 6856553"/>
              <a:gd name="connsiteX2" fmla="*/ 9144000 w 9144000"/>
              <a:gd name="connsiteY2" fmla="*/ 4880809 h 6856553"/>
              <a:gd name="connsiteX3" fmla="*/ 3894012 w 9144000"/>
              <a:gd name="connsiteY3" fmla="*/ 6856552 h 6856553"/>
              <a:gd name="connsiteX4" fmla="*/ 3688329 w 9144000"/>
              <a:gd name="connsiteY4" fmla="*/ 6856553 h 6856553"/>
              <a:gd name="connsiteX5" fmla="*/ 6022210 w 9144000"/>
              <a:gd name="connsiteY5" fmla="*/ 5966763 h 6856553"/>
              <a:gd name="connsiteX6" fmla="*/ 9525 w 9144000"/>
              <a:gd name="connsiteY6" fmla="*/ 4807491 h 6856553"/>
              <a:gd name="connsiteX7" fmla="*/ 0 w 9144000"/>
              <a:gd name="connsiteY7" fmla="*/ 9514 h 6856553"/>
              <a:gd name="connsiteX0" fmla="*/ 3810 w 9147810"/>
              <a:gd name="connsiteY0" fmla="*/ 9514 h 6856553"/>
              <a:gd name="connsiteX1" fmla="*/ 9138285 w 9147810"/>
              <a:gd name="connsiteY1" fmla="*/ 0 h 6856553"/>
              <a:gd name="connsiteX2" fmla="*/ 9147810 w 9147810"/>
              <a:gd name="connsiteY2" fmla="*/ 4880809 h 6856553"/>
              <a:gd name="connsiteX3" fmla="*/ 3897822 w 9147810"/>
              <a:gd name="connsiteY3" fmla="*/ 6856552 h 6856553"/>
              <a:gd name="connsiteX4" fmla="*/ 3692139 w 9147810"/>
              <a:gd name="connsiteY4" fmla="*/ 6856553 h 6856553"/>
              <a:gd name="connsiteX5" fmla="*/ 6026020 w 9147810"/>
              <a:gd name="connsiteY5" fmla="*/ 5966763 h 6856553"/>
              <a:gd name="connsiteX6" fmla="*/ 0 w 9147810"/>
              <a:gd name="connsiteY6" fmla="*/ 4807491 h 6856553"/>
              <a:gd name="connsiteX7" fmla="*/ 3810 w 9147810"/>
              <a:gd name="connsiteY7" fmla="*/ 9514 h 6856553"/>
              <a:gd name="connsiteX0" fmla="*/ 3810 w 9147810"/>
              <a:gd name="connsiteY0" fmla="*/ 11417 h 6858456"/>
              <a:gd name="connsiteX1" fmla="*/ 9145905 w 9147810"/>
              <a:gd name="connsiteY1" fmla="*/ 0 h 6858456"/>
              <a:gd name="connsiteX2" fmla="*/ 9147810 w 9147810"/>
              <a:gd name="connsiteY2" fmla="*/ 4882712 h 6858456"/>
              <a:gd name="connsiteX3" fmla="*/ 3897822 w 9147810"/>
              <a:gd name="connsiteY3" fmla="*/ 6858455 h 6858456"/>
              <a:gd name="connsiteX4" fmla="*/ 3692139 w 9147810"/>
              <a:gd name="connsiteY4" fmla="*/ 6858456 h 6858456"/>
              <a:gd name="connsiteX5" fmla="*/ 6026020 w 9147810"/>
              <a:gd name="connsiteY5" fmla="*/ 5968666 h 6858456"/>
              <a:gd name="connsiteX6" fmla="*/ 0 w 9147810"/>
              <a:gd name="connsiteY6" fmla="*/ 4809394 h 6858456"/>
              <a:gd name="connsiteX7" fmla="*/ 3810 w 9147810"/>
              <a:gd name="connsiteY7" fmla="*/ 11417 h 6858456"/>
              <a:gd name="connsiteX0" fmla="*/ 3810 w 9147810"/>
              <a:gd name="connsiteY0" fmla="*/ 3806 h 6858456"/>
              <a:gd name="connsiteX1" fmla="*/ 9145905 w 9147810"/>
              <a:gd name="connsiteY1" fmla="*/ 0 h 6858456"/>
              <a:gd name="connsiteX2" fmla="*/ 9147810 w 9147810"/>
              <a:gd name="connsiteY2" fmla="*/ 4882712 h 6858456"/>
              <a:gd name="connsiteX3" fmla="*/ 3897822 w 9147810"/>
              <a:gd name="connsiteY3" fmla="*/ 6858455 h 6858456"/>
              <a:gd name="connsiteX4" fmla="*/ 3692139 w 9147810"/>
              <a:gd name="connsiteY4" fmla="*/ 6858456 h 6858456"/>
              <a:gd name="connsiteX5" fmla="*/ 6026020 w 9147810"/>
              <a:gd name="connsiteY5" fmla="*/ 5968666 h 6858456"/>
              <a:gd name="connsiteX6" fmla="*/ 0 w 9147810"/>
              <a:gd name="connsiteY6" fmla="*/ 4809394 h 6858456"/>
              <a:gd name="connsiteX7" fmla="*/ 3810 w 9147810"/>
              <a:gd name="connsiteY7" fmla="*/ 3806 h 6858456"/>
              <a:gd name="connsiteX0" fmla="*/ 3810 w 9147810"/>
              <a:gd name="connsiteY0" fmla="*/ 3806 h 6858456"/>
              <a:gd name="connsiteX1" fmla="*/ 9145905 w 9147810"/>
              <a:gd name="connsiteY1" fmla="*/ 0 h 6858456"/>
              <a:gd name="connsiteX2" fmla="*/ 9147810 w 9147810"/>
              <a:gd name="connsiteY2" fmla="*/ 4882712 h 6858456"/>
              <a:gd name="connsiteX3" fmla="*/ 3897822 w 9147810"/>
              <a:gd name="connsiteY3" fmla="*/ 6858455 h 6858456"/>
              <a:gd name="connsiteX4" fmla="*/ 3692139 w 9147810"/>
              <a:gd name="connsiteY4" fmla="*/ 6858456 h 6858456"/>
              <a:gd name="connsiteX5" fmla="*/ 4806088 w 9147810"/>
              <a:gd name="connsiteY5" fmla="*/ 6240903 h 6858456"/>
              <a:gd name="connsiteX6" fmla="*/ 0 w 9147810"/>
              <a:gd name="connsiteY6" fmla="*/ 4809394 h 6858456"/>
              <a:gd name="connsiteX7" fmla="*/ 3810 w 9147810"/>
              <a:gd name="connsiteY7" fmla="*/ 3806 h 6858456"/>
              <a:gd name="connsiteX0" fmla="*/ 3810 w 9147810"/>
              <a:gd name="connsiteY0" fmla="*/ 3806 h 6858456"/>
              <a:gd name="connsiteX1" fmla="*/ 9145905 w 9147810"/>
              <a:gd name="connsiteY1" fmla="*/ 0 h 6858456"/>
              <a:gd name="connsiteX2" fmla="*/ 9147810 w 9147810"/>
              <a:gd name="connsiteY2" fmla="*/ 5190077 h 6858456"/>
              <a:gd name="connsiteX3" fmla="*/ 3897822 w 9147810"/>
              <a:gd name="connsiteY3" fmla="*/ 6858455 h 6858456"/>
              <a:gd name="connsiteX4" fmla="*/ 3692139 w 9147810"/>
              <a:gd name="connsiteY4" fmla="*/ 6858456 h 6858456"/>
              <a:gd name="connsiteX5" fmla="*/ 4806088 w 9147810"/>
              <a:gd name="connsiteY5" fmla="*/ 6240903 h 6858456"/>
              <a:gd name="connsiteX6" fmla="*/ 0 w 9147810"/>
              <a:gd name="connsiteY6" fmla="*/ 4809394 h 6858456"/>
              <a:gd name="connsiteX7" fmla="*/ 3810 w 9147810"/>
              <a:gd name="connsiteY7" fmla="*/ 3806 h 6858456"/>
              <a:gd name="connsiteX0" fmla="*/ 3810 w 9147810"/>
              <a:gd name="connsiteY0" fmla="*/ 3806 h 6858456"/>
              <a:gd name="connsiteX1" fmla="*/ 9145905 w 9147810"/>
              <a:gd name="connsiteY1" fmla="*/ 0 h 6858456"/>
              <a:gd name="connsiteX2" fmla="*/ 9147810 w 9147810"/>
              <a:gd name="connsiteY2" fmla="*/ 5190077 h 6858456"/>
              <a:gd name="connsiteX3" fmla="*/ 3897822 w 9147810"/>
              <a:gd name="connsiteY3" fmla="*/ 6858455 h 6858456"/>
              <a:gd name="connsiteX4" fmla="*/ 3692139 w 9147810"/>
              <a:gd name="connsiteY4" fmla="*/ 6858456 h 6858456"/>
              <a:gd name="connsiteX5" fmla="*/ 5083046 w 9147810"/>
              <a:gd name="connsiteY5" fmla="*/ 6381413 h 6858456"/>
              <a:gd name="connsiteX6" fmla="*/ 0 w 9147810"/>
              <a:gd name="connsiteY6" fmla="*/ 4809394 h 6858456"/>
              <a:gd name="connsiteX7" fmla="*/ 3810 w 9147810"/>
              <a:gd name="connsiteY7" fmla="*/ 3806 h 6858456"/>
              <a:gd name="connsiteX0" fmla="*/ 3810 w 9147810"/>
              <a:gd name="connsiteY0" fmla="*/ 3806 h 6858456"/>
              <a:gd name="connsiteX1" fmla="*/ 9145905 w 9147810"/>
              <a:gd name="connsiteY1" fmla="*/ 0 h 6858456"/>
              <a:gd name="connsiteX2" fmla="*/ 9147810 w 9147810"/>
              <a:gd name="connsiteY2" fmla="*/ 5190077 h 6858456"/>
              <a:gd name="connsiteX3" fmla="*/ 3897822 w 9147810"/>
              <a:gd name="connsiteY3" fmla="*/ 6858455 h 6858456"/>
              <a:gd name="connsiteX4" fmla="*/ 3692139 w 9147810"/>
              <a:gd name="connsiteY4" fmla="*/ 6858456 h 6858456"/>
              <a:gd name="connsiteX5" fmla="*/ 5096494 w 9147810"/>
              <a:gd name="connsiteY5" fmla="*/ 6381414 h 6858456"/>
              <a:gd name="connsiteX6" fmla="*/ 0 w 9147810"/>
              <a:gd name="connsiteY6" fmla="*/ 4809394 h 6858456"/>
              <a:gd name="connsiteX7" fmla="*/ 3810 w 9147810"/>
              <a:gd name="connsiteY7" fmla="*/ 3806 h 6858456"/>
              <a:gd name="connsiteX0" fmla="*/ 3810 w 9147810"/>
              <a:gd name="connsiteY0" fmla="*/ 3806 h 6858456"/>
              <a:gd name="connsiteX1" fmla="*/ 9145905 w 9147810"/>
              <a:gd name="connsiteY1" fmla="*/ 0 h 6858456"/>
              <a:gd name="connsiteX2" fmla="*/ 9147810 w 9147810"/>
              <a:gd name="connsiteY2" fmla="*/ 4615799 h 6858456"/>
              <a:gd name="connsiteX3" fmla="*/ 3897822 w 9147810"/>
              <a:gd name="connsiteY3" fmla="*/ 6858455 h 6858456"/>
              <a:gd name="connsiteX4" fmla="*/ 3692139 w 9147810"/>
              <a:gd name="connsiteY4" fmla="*/ 6858456 h 6858456"/>
              <a:gd name="connsiteX5" fmla="*/ 5096494 w 9147810"/>
              <a:gd name="connsiteY5" fmla="*/ 6381414 h 6858456"/>
              <a:gd name="connsiteX6" fmla="*/ 0 w 9147810"/>
              <a:gd name="connsiteY6" fmla="*/ 4809394 h 6858456"/>
              <a:gd name="connsiteX7" fmla="*/ 3810 w 9147810"/>
              <a:gd name="connsiteY7" fmla="*/ 3806 h 6858456"/>
              <a:gd name="connsiteX0" fmla="*/ 3810 w 9147810"/>
              <a:gd name="connsiteY0" fmla="*/ 3806 h 6858456"/>
              <a:gd name="connsiteX1" fmla="*/ 9145905 w 9147810"/>
              <a:gd name="connsiteY1" fmla="*/ 0 h 6858456"/>
              <a:gd name="connsiteX2" fmla="*/ 9147810 w 9147810"/>
              <a:gd name="connsiteY2" fmla="*/ 4615799 h 6858456"/>
              <a:gd name="connsiteX3" fmla="*/ 3897822 w 9147810"/>
              <a:gd name="connsiteY3" fmla="*/ 6858455 h 6858456"/>
              <a:gd name="connsiteX4" fmla="*/ 3692139 w 9147810"/>
              <a:gd name="connsiteY4" fmla="*/ 6858456 h 6858456"/>
              <a:gd name="connsiteX5" fmla="*/ 5096494 w 9147810"/>
              <a:gd name="connsiteY5" fmla="*/ 6381414 h 6858456"/>
              <a:gd name="connsiteX6" fmla="*/ 0 w 9147810"/>
              <a:gd name="connsiteY6" fmla="*/ 4976248 h 6858456"/>
              <a:gd name="connsiteX7" fmla="*/ 3810 w 9147810"/>
              <a:gd name="connsiteY7" fmla="*/ 3806 h 6858456"/>
              <a:gd name="connsiteX0" fmla="*/ 3810 w 9147810"/>
              <a:gd name="connsiteY0" fmla="*/ 3806 h 6858456"/>
              <a:gd name="connsiteX1" fmla="*/ 9145905 w 9147810"/>
              <a:gd name="connsiteY1" fmla="*/ 0 h 6858456"/>
              <a:gd name="connsiteX2" fmla="*/ 9147810 w 9147810"/>
              <a:gd name="connsiteY2" fmla="*/ 4615799 h 6858456"/>
              <a:gd name="connsiteX3" fmla="*/ 4726497 w 9147810"/>
              <a:gd name="connsiteY3" fmla="*/ 6848941 h 6858456"/>
              <a:gd name="connsiteX4" fmla="*/ 3692139 w 9147810"/>
              <a:gd name="connsiteY4" fmla="*/ 6858456 h 6858456"/>
              <a:gd name="connsiteX5" fmla="*/ 5096494 w 9147810"/>
              <a:gd name="connsiteY5" fmla="*/ 6381414 h 6858456"/>
              <a:gd name="connsiteX6" fmla="*/ 0 w 9147810"/>
              <a:gd name="connsiteY6" fmla="*/ 4976248 h 6858456"/>
              <a:gd name="connsiteX7" fmla="*/ 3810 w 9147810"/>
              <a:gd name="connsiteY7" fmla="*/ 3806 h 6858456"/>
              <a:gd name="connsiteX0" fmla="*/ 3810 w 9147810"/>
              <a:gd name="connsiteY0" fmla="*/ 3806 h 6858456"/>
              <a:gd name="connsiteX1" fmla="*/ 9145905 w 9147810"/>
              <a:gd name="connsiteY1" fmla="*/ 0 h 6858456"/>
              <a:gd name="connsiteX2" fmla="*/ 9147810 w 9147810"/>
              <a:gd name="connsiteY2" fmla="*/ 4615799 h 6858456"/>
              <a:gd name="connsiteX3" fmla="*/ 4726497 w 9147810"/>
              <a:gd name="connsiteY3" fmla="*/ 6848941 h 6858456"/>
              <a:gd name="connsiteX4" fmla="*/ 4099333 w 9147810"/>
              <a:gd name="connsiteY4" fmla="*/ 6858456 h 6858456"/>
              <a:gd name="connsiteX5" fmla="*/ 5096494 w 9147810"/>
              <a:gd name="connsiteY5" fmla="*/ 6381414 h 6858456"/>
              <a:gd name="connsiteX6" fmla="*/ 0 w 9147810"/>
              <a:gd name="connsiteY6" fmla="*/ 4976248 h 6858456"/>
              <a:gd name="connsiteX7" fmla="*/ 3810 w 9147810"/>
              <a:gd name="connsiteY7" fmla="*/ 3806 h 6858456"/>
              <a:gd name="connsiteX0" fmla="*/ 3810 w 9147810"/>
              <a:gd name="connsiteY0" fmla="*/ 3806 h 6858456"/>
              <a:gd name="connsiteX1" fmla="*/ 9145905 w 9147810"/>
              <a:gd name="connsiteY1" fmla="*/ 0 h 6858456"/>
              <a:gd name="connsiteX2" fmla="*/ 9147810 w 9147810"/>
              <a:gd name="connsiteY2" fmla="*/ 4615799 h 6858456"/>
              <a:gd name="connsiteX3" fmla="*/ 4726497 w 9147810"/>
              <a:gd name="connsiteY3" fmla="*/ 6848941 h 6858456"/>
              <a:gd name="connsiteX4" fmla="*/ 4120115 w 9147810"/>
              <a:gd name="connsiteY4" fmla="*/ 6858456 h 6858456"/>
              <a:gd name="connsiteX5" fmla="*/ 5096494 w 9147810"/>
              <a:gd name="connsiteY5" fmla="*/ 6381414 h 6858456"/>
              <a:gd name="connsiteX6" fmla="*/ 0 w 9147810"/>
              <a:gd name="connsiteY6" fmla="*/ 4976248 h 6858456"/>
              <a:gd name="connsiteX7" fmla="*/ 3810 w 9147810"/>
              <a:gd name="connsiteY7" fmla="*/ 3806 h 6858456"/>
              <a:gd name="connsiteX0" fmla="*/ 3810 w 9147810"/>
              <a:gd name="connsiteY0" fmla="*/ 3806 h 6862780"/>
              <a:gd name="connsiteX1" fmla="*/ 9145905 w 9147810"/>
              <a:gd name="connsiteY1" fmla="*/ 0 h 6862780"/>
              <a:gd name="connsiteX2" fmla="*/ 9147810 w 9147810"/>
              <a:gd name="connsiteY2" fmla="*/ 4615799 h 6862780"/>
              <a:gd name="connsiteX3" fmla="*/ 4300470 w 9147810"/>
              <a:gd name="connsiteY3" fmla="*/ 6862780 h 6862780"/>
              <a:gd name="connsiteX4" fmla="*/ 4120115 w 9147810"/>
              <a:gd name="connsiteY4" fmla="*/ 6858456 h 6862780"/>
              <a:gd name="connsiteX5" fmla="*/ 5096494 w 9147810"/>
              <a:gd name="connsiteY5" fmla="*/ 6381414 h 6862780"/>
              <a:gd name="connsiteX6" fmla="*/ 0 w 9147810"/>
              <a:gd name="connsiteY6" fmla="*/ 4976248 h 6862780"/>
              <a:gd name="connsiteX7" fmla="*/ 3810 w 9147810"/>
              <a:gd name="connsiteY7" fmla="*/ 3806 h 6862780"/>
              <a:gd name="connsiteX0" fmla="*/ 3810 w 9147810"/>
              <a:gd name="connsiteY0" fmla="*/ 3806 h 6862780"/>
              <a:gd name="connsiteX1" fmla="*/ 9145905 w 9147810"/>
              <a:gd name="connsiteY1" fmla="*/ 0 h 6862780"/>
              <a:gd name="connsiteX2" fmla="*/ 9147810 w 9147810"/>
              <a:gd name="connsiteY2" fmla="*/ 4615799 h 6862780"/>
              <a:gd name="connsiteX3" fmla="*/ 4300470 w 9147810"/>
              <a:gd name="connsiteY3" fmla="*/ 6862780 h 6862780"/>
              <a:gd name="connsiteX4" fmla="*/ 4120115 w 9147810"/>
              <a:gd name="connsiteY4" fmla="*/ 6862262 h 6862780"/>
              <a:gd name="connsiteX5" fmla="*/ 5096494 w 9147810"/>
              <a:gd name="connsiteY5" fmla="*/ 6381414 h 6862780"/>
              <a:gd name="connsiteX6" fmla="*/ 0 w 9147810"/>
              <a:gd name="connsiteY6" fmla="*/ 4976248 h 6862780"/>
              <a:gd name="connsiteX7" fmla="*/ 3810 w 9147810"/>
              <a:gd name="connsiteY7" fmla="*/ 3806 h 6862780"/>
              <a:gd name="connsiteX0" fmla="*/ 3810 w 9147810"/>
              <a:gd name="connsiteY0" fmla="*/ 3806 h 6862262"/>
              <a:gd name="connsiteX1" fmla="*/ 9145905 w 9147810"/>
              <a:gd name="connsiteY1" fmla="*/ 0 h 6862262"/>
              <a:gd name="connsiteX2" fmla="*/ 9147810 w 9147810"/>
              <a:gd name="connsiteY2" fmla="*/ 4615799 h 6862262"/>
              <a:gd name="connsiteX3" fmla="*/ 4300470 w 9147810"/>
              <a:gd name="connsiteY3" fmla="*/ 6858975 h 6862262"/>
              <a:gd name="connsiteX4" fmla="*/ 4120115 w 9147810"/>
              <a:gd name="connsiteY4" fmla="*/ 6862262 h 6862262"/>
              <a:gd name="connsiteX5" fmla="*/ 5096494 w 9147810"/>
              <a:gd name="connsiteY5" fmla="*/ 6381414 h 6862262"/>
              <a:gd name="connsiteX6" fmla="*/ 0 w 9147810"/>
              <a:gd name="connsiteY6" fmla="*/ 4976248 h 6862262"/>
              <a:gd name="connsiteX7" fmla="*/ 3810 w 9147810"/>
              <a:gd name="connsiteY7" fmla="*/ 3806 h 6862262"/>
              <a:gd name="connsiteX0" fmla="*/ 3810 w 9147810"/>
              <a:gd name="connsiteY0" fmla="*/ 3806 h 6862262"/>
              <a:gd name="connsiteX1" fmla="*/ 9145905 w 9147810"/>
              <a:gd name="connsiteY1" fmla="*/ 0 h 6862262"/>
              <a:gd name="connsiteX2" fmla="*/ 9147810 w 9147810"/>
              <a:gd name="connsiteY2" fmla="*/ 4615799 h 6862262"/>
              <a:gd name="connsiteX3" fmla="*/ 4300470 w 9147810"/>
              <a:gd name="connsiteY3" fmla="*/ 6858975 h 6862262"/>
              <a:gd name="connsiteX4" fmla="*/ 4120115 w 9147810"/>
              <a:gd name="connsiteY4" fmla="*/ 6862262 h 6862262"/>
              <a:gd name="connsiteX5" fmla="*/ 5096494 w 9147810"/>
              <a:gd name="connsiteY5" fmla="*/ 6381414 h 6862262"/>
              <a:gd name="connsiteX6" fmla="*/ 0 w 9147810"/>
              <a:gd name="connsiteY6" fmla="*/ 4976248 h 6862262"/>
              <a:gd name="connsiteX7" fmla="*/ 3810 w 9147810"/>
              <a:gd name="connsiteY7" fmla="*/ 3806 h 6862262"/>
              <a:gd name="connsiteX0" fmla="*/ 3810 w 9147810"/>
              <a:gd name="connsiteY0" fmla="*/ 3806 h 6862262"/>
              <a:gd name="connsiteX1" fmla="*/ 9145905 w 9147810"/>
              <a:gd name="connsiteY1" fmla="*/ 0 h 6862262"/>
              <a:gd name="connsiteX2" fmla="*/ 9147810 w 9147810"/>
              <a:gd name="connsiteY2" fmla="*/ 4615799 h 6862262"/>
              <a:gd name="connsiteX3" fmla="*/ 4300470 w 9147810"/>
              <a:gd name="connsiteY3" fmla="*/ 6858975 h 6862262"/>
              <a:gd name="connsiteX4" fmla="*/ 4120115 w 9147810"/>
              <a:gd name="connsiteY4" fmla="*/ 6862262 h 6862262"/>
              <a:gd name="connsiteX5" fmla="*/ 5096494 w 9147810"/>
              <a:gd name="connsiteY5" fmla="*/ 6381414 h 6862262"/>
              <a:gd name="connsiteX6" fmla="*/ 0 w 9147810"/>
              <a:gd name="connsiteY6" fmla="*/ 4976248 h 6862262"/>
              <a:gd name="connsiteX7" fmla="*/ 3810 w 9147810"/>
              <a:gd name="connsiteY7" fmla="*/ 3806 h 6862262"/>
              <a:gd name="connsiteX0" fmla="*/ 3810 w 9147810"/>
              <a:gd name="connsiteY0" fmla="*/ 3806 h 6862262"/>
              <a:gd name="connsiteX1" fmla="*/ 9145905 w 9147810"/>
              <a:gd name="connsiteY1" fmla="*/ 0 h 6862262"/>
              <a:gd name="connsiteX2" fmla="*/ 9147810 w 9147810"/>
              <a:gd name="connsiteY2" fmla="*/ 4615799 h 6862262"/>
              <a:gd name="connsiteX3" fmla="*/ 4300470 w 9147810"/>
              <a:gd name="connsiteY3" fmla="*/ 6858975 h 6862262"/>
              <a:gd name="connsiteX4" fmla="*/ 4120115 w 9147810"/>
              <a:gd name="connsiteY4" fmla="*/ 6862262 h 6862262"/>
              <a:gd name="connsiteX5" fmla="*/ 5096494 w 9147810"/>
              <a:gd name="connsiteY5" fmla="*/ 6381414 h 6862262"/>
              <a:gd name="connsiteX6" fmla="*/ 0 w 9147810"/>
              <a:gd name="connsiteY6" fmla="*/ 4976248 h 6862262"/>
              <a:gd name="connsiteX7" fmla="*/ 3810 w 9147810"/>
              <a:gd name="connsiteY7" fmla="*/ 3806 h 6862262"/>
              <a:gd name="connsiteX0" fmla="*/ 3810 w 9147810"/>
              <a:gd name="connsiteY0" fmla="*/ 3806 h 6862262"/>
              <a:gd name="connsiteX1" fmla="*/ 9145905 w 9147810"/>
              <a:gd name="connsiteY1" fmla="*/ 0 h 6862262"/>
              <a:gd name="connsiteX2" fmla="*/ 9147810 w 9147810"/>
              <a:gd name="connsiteY2" fmla="*/ 4615799 h 6862262"/>
              <a:gd name="connsiteX3" fmla="*/ 4300470 w 9147810"/>
              <a:gd name="connsiteY3" fmla="*/ 6858975 h 6862262"/>
              <a:gd name="connsiteX4" fmla="*/ 4120115 w 9147810"/>
              <a:gd name="connsiteY4" fmla="*/ 6862262 h 6862262"/>
              <a:gd name="connsiteX5" fmla="*/ 5096494 w 9147810"/>
              <a:gd name="connsiteY5" fmla="*/ 6381414 h 6862262"/>
              <a:gd name="connsiteX6" fmla="*/ 0 w 9147810"/>
              <a:gd name="connsiteY6" fmla="*/ 4976248 h 6862262"/>
              <a:gd name="connsiteX7" fmla="*/ 3810 w 9147810"/>
              <a:gd name="connsiteY7" fmla="*/ 3806 h 6862262"/>
              <a:gd name="connsiteX0" fmla="*/ 3810 w 9147810"/>
              <a:gd name="connsiteY0" fmla="*/ 3806 h 6862262"/>
              <a:gd name="connsiteX1" fmla="*/ 9145905 w 9147810"/>
              <a:gd name="connsiteY1" fmla="*/ 0 h 6862262"/>
              <a:gd name="connsiteX2" fmla="*/ 9147810 w 9147810"/>
              <a:gd name="connsiteY2" fmla="*/ 4615799 h 6862262"/>
              <a:gd name="connsiteX3" fmla="*/ 4300470 w 9147810"/>
              <a:gd name="connsiteY3" fmla="*/ 6858975 h 6862262"/>
              <a:gd name="connsiteX4" fmla="*/ 4120115 w 9147810"/>
              <a:gd name="connsiteY4" fmla="*/ 6862262 h 6862262"/>
              <a:gd name="connsiteX5" fmla="*/ 5175076 w 9147810"/>
              <a:gd name="connsiteY5" fmla="*/ 6398063 h 6862262"/>
              <a:gd name="connsiteX6" fmla="*/ 0 w 9147810"/>
              <a:gd name="connsiteY6" fmla="*/ 4976248 h 6862262"/>
              <a:gd name="connsiteX7" fmla="*/ 3810 w 9147810"/>
              <a:gd name="connsiteY7" fmla="*/ 3806 h 6862262"/>
              <a:gd name="connsiteX0" fmla="*/ 3810 w 9147810"/>
              <a:gd name="connsiteY0" fmla="*/ 3806 h 6862262"/>
              <a:gd name="connsiteX1" fmla="*/ 9145905 w 9147810"/>
              <a:gd name="connsiteY1" fmla="*/ 0 h 6862262"/>
              <a:gd name="connsiteX2" fmla="*/ 9147810 w 9147810"/>
              <a:gd name="connsiteY2" fmla="*/ 4615799 h 6862262"/>
              <a:gd name="connsiteX3" fmla="*/ 4300470 w 9147810"/>
              <a:gd name="connsiteY3" fmla="*/ 6858975 h 6862262"/>
              <a:gd name="connsiteX4" fmla="*/ 4120115 w 9147810"/>
              <a:gd name="connsiteY4" fmla="*/ 6862262 h 6862262"/>
              <a:gd name="connsiteX5" fmla="*/ 5175076 w 9147810"/>
              <a:gd name="connsiteY5" fmla="*/ 6398063 h 6862262"/>
              <a:gd name="connsiteX6" fmla="*/ 0 w 9147810"/>
              <a:gd name="connsiteY6" fmla="*/ 4959600 h 6862262"/>
              <a:gd name="connsiteX7" fmla="*/ 3810 w 9147810"/>
              <a:gd name="connsiteY7" fmla="*/ 3806 h 6862262"/>
              <a:gd name="connsiteX0" fmla="*/ 3810 w 9147810"/>
              <a:gd name="connsiteY0" fmla="*/ 3806 h 6862262"/>
              <a:gd name="connsiteX1" fmla="*/ 9145905 w 9147810"/>
              <a:gd name="connsiteY1" fmla="*/ 0 h 6862262"/>
              <a:gd name="connsiteX2" fmla="*/ 9147810 w 9147810"/>
              <a:gd name="connsiteY2" fmla="*/ 4615799 h 6862262"/>
              <a:gd name="connsiteX3" fmla="*/ 4300470 w 9147810"/>
              <a:gd name="connsiteY3" fmla="*/ 6858975 h 6862262"/>
              <a:gd name="connsiteX4" fmla="*/ 4120115 w 9147810"/>
              <a:gd name="connsiteY4" fmla="*/ 6862262 h 6862262"/>
              <a:gd name="connsiteX5" fmla="*/ 5175076 w 9147810"/>
              <a:gd name="connsiteY5" fmla="*/ 6398063 h 6862262"/>
              <a:gd name="connsiteX6" fmla="*/ 0 w 9147810"/>
              <a:gd name="connsiteY6" fmla="*/ 4961979 h 6862262"/>
              <a:gd name="connsiteX7" fmla="*/ 3810 w 9147810"/>
              <a:gd name="connsiteY7" fmla="*/ 3806 h 6862262"/>
              <a:gd name="connsiteX0" fmla="*/ 3810 w 9147810"/>
              <a:gd name="connsiteY0" fmla="*/ 3806 h 6858975"/>
              <a:gd name="connsiteX1" fmla="*/ 9145905 w 9147810"/>
              <a:gd name="connsiteY1" fmla="*/ 0 h 6858975"/>
              <a:gd name="connsiteX2" fmla="*/ 9147810 w 9147810"/>
              <a:gd name="connsiteY2" fmla="*/ 4615799 h 6858975"/>
              <a:gd name="connsiteX3" fmla="*/ 4300470 w 9147810"/>
              <a:gd name="connsiteY3" fmla="*/ 6858975 h 6858975"/>
              <a:gd name="connsiteX4" fmla="*/ 4186195 w 9147810"/>
              <a:gd name="connsiteY4" fmla="*/ 6855127 h 6858975"/>
              <a:gd name="connsiteX5" fmla="*/ 5175076 w 9147810"/>
              <a:gd name="connsiteY5" fmla="*/ 6398063 h 6858975"/>
              <a:gd name="connsiteX6" fmla="*/ 0 w 9147810"/>
              <a:gd name="connsiteY6" fmla="*/ 4961979 h 6858975"/>
              <a:gd name="connsiteX7" fmla="*/ 3810 w 9147810"/>
              <a:gd name="connsiteY7" fmla="*/ 3806 h 6858975"/>
              <a:gd name="connsiteX0" fmla="*/ 3810 w 9147810"/>
              <a:gd name="connsiteY0" fmla="*/ 3806 h 6859884"/>
              <a:gd name="connsiteX1" fmla="*/ 9145905 w 9147810"/>
              <a:gd name="connsiteY1" fmla="*/ 0 h 6859884"/>
              <a:gd name="connsiteX2" fmla="*/ 9147810 w 9147810"/>
              <a:gd name="connsiteY2" fmla="*/ 4615799 h 6859884"/>
              <a:gd name="connsiteX3" fmla="*/ 4300470 w 9147810"/>
              <a:gd name="connsiteY3" fmla="*/ 6858975 h 6859884"/>
              <a:gd name="connsiteX4" fmla="*/ 4177266 w 9147810"/>
              <a:gd name="connsiteY4" fmla="*/ 6859884 h 6859884"/>
              <a:gd name="connsiteX5" fmla="*/ 5175076 w 9147810"/>
              <a:gd name="connsiteY5" fmla="*/ 6398063 h 6859884"/>
              <a:gd name="connsiteX6" fmla="*/ 0 w 9147810"/>
              <a:gd name="connsiteY6" fmla="*/ 4961979 h 6859884"/>
              <a:gd name="connsiteX7" fmla="*/ 3810 w 9147810"/>
              <a:gd name="connsiteY7" fmla="*/ 3806 h 6859884"/>
              <a:gd name="connsiteX0" fmla="*/ 3810 w 9147810"/>
              <a:gd name="connsiteY0" fmla="*/ 3806 h 6859884"/>
              <a:gd name="connsiteX1" fmla="*/ 9145905 w 9147810"/>
              <a:gd name="connsiteY1" fmla="*/ 0 h 6859884"/>
              <a:gd name="connsiteX2" fmla="*/ 9147810 w 9147810"/>
              <a:gd name="connsiteY2" fmla="*/ 4615799 h 6859884"/>
              <a:gd name="connsiteX3" fmla="*/ 4286183 w 9147810"/>
              <a:gd name="connsiteY3" fmla="*/ 6858975 h 6859884"/>
              <a:gd name="connsiteX4" fmla="*/ 4177266 w 9147810"/>
              <a:gd name="connsiteY4" fmla="*/ 6859884 h 6859884"/>
              <a:gd name="connsiteX5" fmla="*/ 5175076 w 9147810"/>
              <a:gd name="connsiteY5" fmla="*/ 6398063 h 6859884"/>
              <a:gd name="connsiteX6" fmla="*/ 0 w 9147810"/>
              <a:gd name="connsiteY6" fmla="*/ 4961979 h 6859884"/>
              <a:gd name="connsiteX7" fmla="*/ 3810 w 9147810"/>
              <a:gd name="connsiteY7" fmla="*/ 3806 h 6859884"/>
              <a:gd name="connsiteX0" fmla="*/ 3810 w 9147810"/>
              <a:gd name="connsiteY0" fmla="*/ 3806 h 6859884"/>
              <a:gd name="connsiteX1" fmla="*/ 9145905 w 9147810"/>
              <a:gd name="connsiteY1" fmla="*/ 0 h 6859884"/>
              <a:gd name="connsiteX2" fmla="*/ 9147810 w 9147810"/>
              <a:gd name="connsiteY2" fmla="*/ 4615799 h 6859884"/>
              <a:gd name="connsiteX3" fmla="*/ 4286183 w 9147810"/>
              <a:gd name="connsiteY3" fmla="*/ 6858975 h 6859884"/>
              <a:gd name="connsiteX4" fmla="*/ 4177266 w 9147810"/>
              <a:gd name="connsiteY4" fmla="*/ 6859884 h 6859884"/>
              <a:gd name="connsiteX5" fmla="*/ 5180435 w 9147810"/>
              <a:gd name="connsiteY5" fmla="*/ 6395685 h 6859884"/>
              <a:gd name="connsiteX6" fmla="*/ 0 w 9147810"/>
              <a:gd name="connsiteY6" fmla="*/ 4961979 h 6859884"/>
              <a:gd name="connsiteX7" fmla="*/ 3810 w 9147810"/>
              <a:gd name="connsiteY7" fmla="*/ 3806 h 6859884"/>
              <a:gd name="connsiteX0" fmla="*/ 3810 w 9147810"/>
              <a:gd name="connsiteY0" fmla="*/ 3806 h 6859884"/>
              <a:gd name="connsiteX1" fmla="*/ 9145905 w 9147810"/>
              <a:gd name="connsiteY1" fmla="*/ 0 h 6859884"/>
              <a:gd name="connsiteX2" fmla="*/ 9147810 w 9147810"/>
              <a:gd name="connsiteY2" fmla="*/ 4615799 h 6859884"/>
              <a:gd name="connsiteX3" fmla="*/ 4286183 w 9147810"/>
              <a:gd name="connsiteY3" fmla="*/ 6858975 h 6859884"/>
              <a:gd name="connsiteX4" fmla="*/ 4177266 w 9147810"/>
              <a:gd name="connsiteY4" fmla="*/ 6859884 h 6859884"/>
              <a:gd name="connsiteX5" fmla="*/ 5178649 w 9147810"/>
              <a:gd name="connsiteY5" fmla="*/ 6398063 h 6859884"/>
              <a:gd name="connsiteX6" fmla="*/ 0 w 9147810"/>
              <a:gd name="connsiteY6" fmla="*/ 4961979 h 6859884"/>
              <a:gd name="connsiteX7" fmla="*/ 3810 w 9147810"/>
              <a:gd name="connsiteY7" fmla="*/ 3806 h 6859884"/>
              <a:gd name="connsiteX0" fmla="*/ 3810 w 9147810"/>
              <a:gd name="connsiteY0" fmla="*/ 3806 h 6859884"/>
              <a:gd name="connsiteX1" fmla="*/ 9145905 w 9147810"/>
              <a:gd name="connsiteY1" fmla="*/ 0 h 6859884"/>
              <a:gd name="connsiteX2" fmla="*/ 9147810 w 9147810"/>
              <a:gd name="connsiteY2" fmla="*/ 4615799 h 6859884"/>
              <a:gd name="connsiteX3" fmla="*/ 4286183 w 9147810"/>
              <a:gd name="connsiteY3" fmla="*/ 6858975 h 6859884"/>
              <a:gd name="connsiteX4" fmla="*/ 4180838 w 9147810"/>
              <a:gd name="connsiteY4" fmla="*/ 6859884 h 6859884"/>
              <a:gd name="connsiteX5" fmla="*/ 5178649 w 9147810"/>
              <a:gd name="connsiteY5" fmla="*/ 6398063 h 6859884"/>
              <a:gd name="connsiteX6" fmla="*/ 0 w 9147810"/>
              <a:gd name="connsiteY6" fmla="*/ 4961979 h 6859884"/>
              <a:gd name="connsiteX7" fmla="*/ 3810 w 9147810"/>
              <a:gd name="connsiteY7" fmla="*/ 3806 h 6859884"/>
              <a:gd name="connsiteX0" fmla="*/ 3810 w 9147810"/>
              <a:gd name="connsiteY0" fmla="*/ 3806 h 6859884"/>
              <a:gd name="connsiteX1" fmla="*/ 9145905 w 9147810"/>
              <a:gd name="connsiteY1" fmla="*/ 0 h 6859884"/>
              <a:gd name="connsiteX2" fmla="*/ 9147810 w 9147810"/>
              <a:gd name="connsiteY2" fmla="*/ 4615799 h 6859884"/>
              <a:gd name="connsiteX3" fmla="*/ 4286183 w 9147810"/>
              <a:gd name="connsiteY3" fmla="*/ 6858975 h 6859884"/>
              <a:gd name="connsiteX4" fmla="*/ 4175480 w 9147810"/>
              <a:gd name="connsiteY4" fmla="*/ 6859884 h 6859884"/>
              <a:gd name="connsiteX5" fmla="*/ 5178649 w 9147810"/>
              <a:gd name="connsiteY5" fmla="*/ 6398063 h 6859884"/>
              <a:gd name="connsiteX6" fmla="*/ 0 w 9147810"/>
              <a:gd name="connsiteY6" fmla="*/ 4961979 h 6859884"/>
              <a:gd name="connsiteX7" fmla="*/ 3810 w 9147810"/>
              <a:gd name="connsiteY7" fmla="*/ 3806 h 6859884"/>
              <a:gd name="connsiteX0" fmla="*/ 2024 w 9146024"/>
              <a:gd name="connsiteY0" fmla="*/ 3806 h 6859884"/>
              <a:gd name="connsiteX1" fmla="*/ 9144119 w 9146024"/>
              <a:gd name="connsiteY1" fmla="*/ 0 h 6859884"/>
              <a:gd name="connsiteX2" fmla="*/ 9146024 w 9146024"/>
              <a:gd name="connsiteY2" fmla="*/ 4615799 h 6859884"/>
              <a:gd name="connsiteX3" fmla="*/ 4284397 w 9146024"/>
              <a:gd name="connsiteY3" fmla="*/ 6858975 h 6859884"/>
              <a:gd name="connsiteX4" fmla="*/ 4173694 w 9146024"/>
              <a:gd name="connsiteY4" fmla="*/ 6859884 h 6859884"/>
              <a:gd name="connsiteX5" fmla="*/ 5176863 w 9146024"/>
              <a:gd name="connsiteY5" fmla="*/ 6398063 h 6859884"/>
              <a:gd name="connsiteX6" fmla="*/ 0 w 9146024"/>
              <a:gd name="connsiteY6" fmla="*/ 4961980 h 6859884"/>
              <a:gd name="connsiteX7" fmla="*/ 2024 w 9146024"/>
              <a:gd name="connsiteY7" fmla="*/ 3806 h 6859884"/>
              <a:gd name="connsiteX0" fmla="*/ 3810 w 9147810"/>
              <a:gd name="connsiteY0" fmla="*/ 3806 h 6859884"/>
              <a:gd name="connsiteX1" fmla="*/ 9145905 w 9147810"/>
              <a:gd name="connsiteY1" fmla="*/ 0 h 6859884"/>
              <a:gd name="connsiteX2" fmla="*/ 9147810 w 9147810"/>
              <a:gd name="connsiteY2" fmla="*/ 4615799 h 6859884"/>
              <a:gd name="connsiteX3" fmla="*/ 4286183 w 9147810"/>
              <a:gd name="connsiteY3" fmla="*/ 6858975 h 6859884"/>
              <a:gd name="connsiteX4" fmla="*/ 4175480 w 9147810"/>
              <a:gd name="connsiteY4" fmla="*/ 6859884 h 6859884"/>
              <a:gd name="connsiteX5" fmla="*/ 5178649 w 9147810"/>
              <a:gd name="connsiteY5" fmla="*/ 6398063 h 6859884"/>
              <a:gd name="connsiteX6" fmla="*/ 0 w 9147810"/>
              <a:gd name="connsiteY6" fmla="*/ 4959602 h 6859884"/>
              <a:gd name="connsiteX7" fmla="*/ 3810 w 9147810"/>
              <a:gd name="connsiteY7" fmla="*/ 3806 h 6859884"/>
              <a:gd name="connsiteX0" fmla="*/ 7382 w 9151382"/>
              <a:gd name="connsiteY0" fmla="*/ 3806 h 6859884"/>
              <a:gd name="connsiteX1" fmla="*/ 9149477 w 9151382"/>
              <a:gd name="connsiteY1" fmla="*/ 0 h 6859884"/>
              <a:gd name="connsiteX2" fmla="*/ 9151382 w 9151382"/>
              <a:gd name="connsiteY2" fmla="*/ 4615799 h 6859884"/>
              <a:gd name="connsiteX3" fmla="*/ 4289755 w 9151382"/>
              <a:gd name="connsiteY3" fmla="*/ 6858975 h 6859884"/>
              <a:gd name="connsiteX4" fmla="*/ 4179052 w 9151382"/>
              <a:gd name="connsiteY4" fmla="*/ 6859884 h 6859884"/>
              <a:gd name="connsiteX5" fmla="*/ 5182221 w 9151382"/>
              <a:gd name="connsiteY5" fmla="*/ 6398063 h 6859884"/>
              <a:gd name="connsiteX6" fmla="*/ 0 w 9151382"/>
              <a:gd name="connsiteY6" fmla="*/ 4961982 h 6859884"/>
              <a:gd name="connsiteX7" fmla="*/ 7382 w 9151382"/>
              <a:gd name="connsiteY7" fmla="*/ 3806 h 6859884"/>
              <a:gd name="connsiteX0" fmla="*/ 2024 w 9151382"/>
              <a:gd name="connsiteY0" fmla="*/ 3806 h 6859884"/>
              <a:gd name="connsiteX1" fmla="*/ 9149477 w 9151382"/>
              <a:gd name="connsiteY1" fmla="*/ 0 h 6859884"/>
              <a:gd name="connsiteX2" fmla="*/ 9151382 w 9151382"/>
              <a:gd name="connsiteY2" fmla="*/ 4615799 h 6859884"/>
              <a:gd name="connsiteX3" fmla="*/ 4289755 w 9151382"/>
              <a:gd name="connsiteY3" fmla="*/ 6858975 h 6859884"/>
              <a:gd name="connsiteX4" fmla="*/ 4179052 w 9151382"/>
              <a:gd name="connsiteY4" fmla="*/ 6859884 h 6859884"/>
              <a:gd name="connsiteX5" fmla="*/ 5182221 w 9151382"/>
              <a:gd name="connsiteY5" fmla="*/ 6398063 h 6859884"/>
              <a:gd name="connsiteX6" fmla="*/ 0 w 9151382"/>
              <a:gd name="connsiteY6" fmla="*/ 4961982 h 6859884"/>
              <a:gd name="connsiteX7" fmla="*/ 2024 w 9151382"/>
              <a:gd name="connsiteY7" fmla="*/ 3806 h 6859884"/>
              <a:gd name="connsiteX0" fmla="*/ 2024 w 9153049"/>
              <a:gd name="connsiteY0" fmla="*/ 3806 h 6859884"/>
              <a:gd name="connsiteX1" fmla="*/ 9153049 w 9153049"/>
              <a:gd name="connsiteY1" fmla="*/ 0 h 6859884"/>
              <a:gd name="connsiteX2" fmla="*/ 9151382 w 9153049"/>
              <a:gd name="connsiteY2" fmla="*/ 4615799 h 6859884"/>
              <a:gd name="connsiteX3" fmla="*/ 4289755 w 9153049"/>
              <a:gd name="connsiteY3" fmla="*/ 6858975 h 6859884"/>
              <a:gd name="connsiteX4" fmla="*/ 4179052 w 9153049"/>
              <a:gd name="connsiteY4" fmla="*/ 6859884 h 6859884"/>
              <a:gd name="connsiteX5" fmla="*/ 5182221 w 9153049"/>
              <a:gd name="connsiteY5" fmla="*/ 6398063 h 6859884"/>
              <a:gd name="connsiteX6" fmla="*/ 0 w 9153049"/>
              <a:gd name="connsiteY6" fmla="*/ 4961982 h 6859884"/>
              <a:gd name="connsiteX7" fmla="*/ 2024 w 9153049"/>
              <a:gd name="connsiteY7" fmla="*/ 3806 h 6859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53049" h="6859884">
                <a:moveTo>
                  <a:pt x="2024" y="3806"/>
                </a:moveTo>
                <a:lnTo>
                  <a:pt x="9153049" y="0"/>
                </a:lnTo>
                <a:cubicBezTo>
                  <a:pt x="9152493" y="1538600"/>
                  <a:pt x="9151938" y="3077199"/>
                  <a:pt x="9151382" y="4615799"/>
                </a:cubicBezTo>
                <a:lnTo>
                  <a:pt x="4289755" y="6858975"/>
                </a:lnTo>
                <a:lnTo>
                  <a:pt x="4179052" y="6859884"/>
                </a:lnTo>
                <a:lnTo>
                  <a:pt x="5182221" y="6398063"/>
                </a:lnTo>
                <a:lnTo>
                  <a:pt x="0" y="4961982"/>
                </a:lnTo>
                <a:cubicBezTo>
                  <a:pt x="0" y="3242150"/>
                  <a:pt x="2024" y="1723638"/>
                  <a:pt x="2024" y="3806"/>
                </a:cubicBezTo>
                <a:close/>
              </a:path>
            </a:pathLst>
          </a:custGeom>
          <a:blipFill dpi="0" rotWithShape="1">
            <a:blip r:embed="rId2"/>
            <a:srcRect/>
            <a:stretch>
              <a:fillRect/>
            </a:stretch>
          </a:blipFill>
        </p:spPr>
        <p:txBody>
          <a:bodyPr wrap="square" tIns="540000" bIns="0" anchor="ctr">
            <a:noAutofit/>
          </a:bodyPr>
          <a:lstStyle>
            <a:lvl1pPr marL="0" indent="0" algn="ctr">
              <a:buNone/>
              <a:defRPr>
                <a:solidFill>
                  <a:schemeClr val="bg1"/>
                </a:solidFill>
              </a:defRPr>
            </a:lvl1pPr>
          </a:lstStyle>
          <a:p>
            <a:r>
              <a:rPr lang="en-US" smtClean="0"/>
              <a:t>Click icon to add picture</a:t>
            </a:r>
            <a:endParaRPr lang="de-DE" dirty="0"/>
          </a:p>
        </p:txBody>
      </p:sp>
      <p:pic>
        <p:nvPicPr>
          <p:cNvPr id="10" name="Bild 8" descr="BMWMINIRR_5fbg Kopie.jp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999870" y="6137292"/>
            <a:ext cx="1724211" cy="36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platzhalter 8"/>
          <p:cNvSpPr>
            <a:spLocks noGrp="1"/>
          </p:cNvSpPr>
          <p:nvPr>
            <p:ph type="body" sz="quarter" idx="13" hasCustomPrompt="1"/>
          </p:nvPr>
        </p:nvSpPr>
        <p:spPr>
          <a:xfrm>
            <a:off x="488948" y="269622"/>
            <a:ext cx="11224685" cy="1092510"/>
          </a:xfrm>
          <a:prstGeom prst="rect">
            <a:avLst/>
          </a:prstGeom>
        </p:spPr>
        <p:txBody>
          <a:bodyPr lIns="0" tIns="0" rIns="0" bIns="0" anchor="b">
            <a:noAutofit/>
          </a:bodyPr>
          <a:lstStyle>
            <a:lvl1pPr marL="0" indent="0">
              <a:lnSpc>
                <a:spcPts val="4000"/>
              </a:lnSpc>
              <a:spcBef>
                <a:spcPts val="0"/>
              </a:spcBef>
              <a:spcAft>
                <a:spcPts val="0"/>
              </a:spcAft>
              <a:buNone/>
              <a:defRPr sz="4000" b="1" cap="all" baseline="0">
                <a:solidFill>
                  <a:srgbClr val="404040"/>
                </a:solidFill>
                <a:latin typeface="+mj-lt"/>
              </a:defRPr>
            </a:lvl1pPr>
          </a:lstStyle>
          <a:p>
            <a:pPr lvl="0"/>
            <a:r>
              <a:rPr lang="en-US" noProof="0" dirty="0"/>
              <a:t>Single or </a:t>
            </a:r>
            <a:br>
              <a:rPr lang="en-US" noProof="0" dirty="0"/>
            </a:br>
            <a:r>
              <a:rPr lang="en-US" noProof="0" dirty="0"/>
              <a:t>Double-Line Headline.</a:t>
            </a:r>
          </a:p>
        </p:txBody>
      </p:sp>
      <p:sp>
        <p:nvSpPr>
          <p:cNvPr id="20" name="Textplatzhalter 8"/>
          <p:cNvSpPr>
            <a:spLocks noGrp="1"/>
          </p:cNvSpPr>
          <p:nvPr>
            <p:ph type="body" sz="quarter" idx="14" hasCustomPrompt="1"/>
          </p:nvPr>
        </p:nvSpPr>
        <p:spPr>
          <a:xfrm>
            <a:off x="488948" y="1386804"/>
            <a:ext cx="11224685" cy="534059"/>
          </a:xfrm>
          <a:prstGeom prst="rect">
            <a:avLst/>
          </a:prstGeom>
        </p:spPr>
        <p:txBody>
          <a:bodyPr lIns="0" tIns="0" rIns="0" bIns="0"/>
          <a:lstStyle>
            <a:lvl1pPr marL="0" indent="0">
              <a:lnSpc>
                <a:spcPts val="2100"/>
              </a:lnSpc>
              <a:spcBef>
                <a:spcPts val="0"/>
              </a:spcBef>
              <a:spcAft>
                <a:spcPts val="0"/>
              </a:spcAft>
              <a:buNone/>
              <a:defRPr sz="2000" b="1" cap="all" baseline="0">
                <a:solidFill>
                  <a:srgbClr val="404040"/>
                </a:solidFill>
                <a:latin typeface="+mj-lt"/>
              </a:defRPr>
            </a:lvl1pPr>
          </a:lstStyle>
          <a:p>
            <a:pPr lvl="0"/>
            <a:r>
              <a:rPr lang="en-US" noProof="0" dirty="0"/>
              <a:t>Single or Double-line </a:t>
            </a:r>
            <a:r>
              <a:rPr lang="en-US" noProof="0" dirty="0" err="1"/>
              <a:t>Subheadline</a:t>
            </a:r>
            <a:r>
              <a:rPr lang="en-US" noProof="0" dirty="0"/>
              <a:t>.</a:t>
            </a:r>
          </a:p>
        </p:txBody>
      </p:sp>
      <p:sp>
        <p:nvSpPr>
          <p:cNvPr id="18" name="Textplatzhalter 24"/>
          <p:cNvSpPr>
            <a:spLocks noGrp="1"/>
          </p:cNvSpPr>
          <p:nvPr>
            <p:ph type="body" sz="quarter" idx="18" hasCustomPrompt="1"/>
          </p:nvPr>
        </p:nvSpPr>
        <p:spPr>
          <a:xfrm>
            <a:off x="492111" y="5431512"/>
            <a:ext cx="1620000" cy="319415"/>
          </a:xfrm>
          <a:prstGeom prst="rect">
            <a:avLst/>
          </a:prstGeom>
        </p:spPr>
        <p:txBody>
          <a:bodyPr vert="horz" lIns="0" tIns="0" rIns="0" bIns="0" rtlCol="0">
            <a:noAutofit/>
          </a:bodyPr>
          <a:lstStyle>
            <a:lvl1pPr marL="0" indent="0" algn="l" defTabSz="914400" rtl="0" eaLnBrk="1" latinLnBrk="0" hangingPunct="1">
              <a:spcBef>
                <a:spcPts val="0"/>
              </a:spcBef>
              <a:spcAft>
                <a:spcPts val="600"/>
              </a:spcAft>
              <a:buFont typeface="Symbol" panose="05050102010706020507" pitchFamily="18" charset="2"/>
              <a:buNone/>
              <a:defRPr lang="de-DE" sz="1100" b="1" i="0" baseline="0" dirty="0" smtClean="0">
                <a:latin typeface="BMW Group Condensed Bold"/>
                <a:ea typeface="BMW Type Global Pro Regular" pitchFamily="2" charset="0"/>
                <a:cs typeface="BMW Group Condensed Bold"/>
              </a:defRPr>
            </a:lvl1pPr>
          </a:lstStyle>
          <a:p>
            <a:pPr marL="0" lvl="0" indent="0" algn="l" defTabSz="914400" rtl="0" eaLnBrk="1" latinLnBrk="0" hangingPunct="1">
              <a:spcBef>
                <a:spcPts val="0"/>
              </a:spcBef>
              <a:spcAft>
                <a:spcPts val="600"/>
              </a:spcAft>
              <a:buFont typeface="Symbol" panose="05050102010706020507" pitchFamily="18" charset="2"/>
              <a:buNone/>
            </a:pPr>
            <a:r>
              <a:rPr lang="de-DE" dirty="0"/>
              <a:t>Department | Date</a:t>
            </a:r>
          </a:p>
        </p:txBody>
      </p:sp>
      <p:pic>
        <p:nvPicPr>
          <p:cNvPr id="21" name="Bild 7" descr="WortmarkeBMWGROUP Kopie.jpg"/>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84410" y="5927742"/>
            <a:ext cx="757731"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Grafik 2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432252" y="5927742"/>
            <a:ext cx="1154481" cy="360000"/>
          </a:xfrm>
          <a:prstGeom prst="rect">
            <a:avLst/>
          </a:prstGeom>
        </p:spPr>
      </p:pic>
      <p:sp>
        <p:nvSpPr>
          <p:cNvPr id="11" name="Textfeld 10"/>
          <p:cNvSpPr txBox="1"/>
          <p:nvPr userDrawn="1"/>
        </p:nvSpPr>
        <p:spPr>
          <a:xfrm>
            <a:off x="391291" y="6282548"/>
            <a:ext cx="2230445" cy="292388"/>
          </a:xfrm>
          <a:prstGeom prst="rect">
            <a:avLst/>
          </a:prstGeom>
          <a:noFill/>
        </p:spPr>
        <p:txBody>
          <a:bodyPr vert="horz" wrap="square" rtlCol="0">
            <a:spAutoFit/>
          </a:bodyPr>
          <a:lstStyle/>
          <a:p>
            <a:pPr algn="l" rtl="0" eaLnBrk="1" fontAlgn="auto" hangingPunct="1">
              <a:lnSpc>
                <a:spcPct val="100000"/>
              </a:lnSpc>
              <a:spcBef>
                <a:spcPts val="0"/>
              </a:spcBef>
              <a:spcAft>
                <a:spcPts val="0"/>
              </a:spcAft>
            </a:pPr>
            <a:r>
              <a:rPr lang="de-DE" sz="1300" kern="1200" dirty="0">
                <a:solidFill>
                  <a:schemeClr val="tx1"/>
                </a:solidFill>
                <a:latin typeface="BMW Group Light" pitchFamily="2" charset="0"/>
                <a:ea typeface="+mn-ea"/>
                <a:cs typeface="BMW Group Light" pitchFamily="2" charset="0"/>
              </a:rPr>
              <a:t>Financial Services</a:t>
            </a:r>
          </a:p>
        </p:txBody>
      </p:sp>
    </p:spTree>
    <p:extLst/>
  </p:cSld>
  <p:clrMapOvr>
    <a:masterClrMapping/>
  </p:clrMapOvr>
  <p:extLst mod="1">
    <p:ext uri="{DCECCB84-F9BA-43D5-87BE-67443E8EF086}">
      <p15:sldGuideLst xmlns:p15="http://schemas.microsoft.com/office/powerpoint/2012/main">
        <p15:guide id="1" pos="301" userDrawn="1">
          <p15:clr>
            <a:srgbClr val="FBAE40"/>
          </p15:clr>
        </p15:guide>
        <p15:guide id="2" pos="7384" userDrawn="1">
          <p15:clr>
            <a:srgbClr val="FBAE40"/>
          </p15:clr>
        </p15:guide>
        <p15:guide id="5" orient="horz" pos="3752" userDrawn="1">
          <p15:clr>
            <a:srgbClr val="FBAE40"/>
          </p15:clr>
        </p15:guide>
        <p15:guide id="6" orient="horz" pos="210" userDrawn="1">
          <p15:clr>
            <a:srgbClr val="FBAE40"/>
          </p15:clr>
        </p15:guide>
        <p15:guide id="7" orient="horz" pos="354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Pictures with Caption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8948" y="347184"/>
            <a:ext cx="11224685" cy="701474"/>
          </a:xfrm>
          <a:prstGeom prst="rect">
            <a:avLst/>
          </a:prstGeom>
        </p:spPr>
        <p:txBody>
          <a:bodyPr/>
          <a:lstStyle>
            <a:lvl1pPr>
              <a:lnSpc>
                <a:spcPts val="2700"/>
              </a:lnSpc>
              <a:defRPr/>
            </a:lvl1pPr>
          </a:lstStyle>
          <a:p>
            <a:r>
              <a:rPr lang="en-US" noProof="0" dirty="0"/>
              <a:t>Click to edit Master title style.</a:t>
            </a:r>
            <a:br>
              <a:rPr lang="en-US" noProof="0" dirty="0"/>
            </a:br>
            <a:r>
              <a:rPr lang="en-US" noProof="0" dirty="0"/>
              <a:t>Second Line Lorem Ipsum.</a:t>
            </a:r>
          </a:p>
        </p:txBody>
      </p:sp>
      <p:sp>
        <p:nvSpPr>
          <p:cNvPr id="9" name="Picture Placeholder 6"/>
          <p:cNvSpPr>
            <a:spLocks noGrp="1"/>
          </p:cNvSpPr>
          <p:nvPr>
            <p:ph type="pic" sz="quarter" idx="33"/>
          </p:nvPr>
        </p:nvSpPr>
        <p:spPr>
          <a:xfrm>
            <a:off x="488948" y="1413936"/>
            <a:ext cx="5486400" cy="2606167"/>
          </a:xfrm>
          <a:pattFill prst="wdUpDiag">
            <a:fgClr>
              <a:schemeClr val="bg1">
                <a:lumMod val="75000"/>
              </a:schemeClr>
            </a:fgClr>
            <a:bgClr>
              <a:schemeClr val="bg1"/>
            </a:bgClr>
          </a:pattFill>
        </p:spPr>
        <p:txBody>
          <a:bodyPr vert="horz" lIns="0" tIns="540000" rIns="0" bIns="0" rtlCol="0" anchor="ctr" anchorCtr="0">
            <a:noAutofit/>
          </a:bodyPr>
          <a:lstStyle>
            <a:lvl1pPr algn="ctr">
              <a:buFontTx/>
              <a:buNone/>
              <a:defRPr lang="en-US" sz="1600">
                <a:ea typeface="BMW Type Global Pro Regular" pitchFamily="2" charset="0"/>
                <a:cs typeface="BMW Group" pitchFamily="2" charset="0"/>
              </a:defRPr>
            </a:lvl1pPr>
          </a:lstStyle>
          <a:p>
            <a:pPr lvl="0" indent="0" algn="ctr">
              <a:buNone/>
            </a:pPr>
            <a:r>
              <a:rPr lang="en-US" smtClean="0"/>
              <a:t>Click icon to add picture</a:t>
            </a:r>
            <a:endParaRPr lang="en-US" dirty="0"/>
          </a:p>
        </p:txBody>
      </p:sp>
      <p:sp>
        <p:nvSpPr>
          <p:cNvPr id="12" name="Picture Placeholder 6"/>
          <p:cNvSpPr>
            <a:spLocks noGrp="1"/>
          </p:cNvSpPr>
          <p:nvPr>
            <p:ph type="pic" sz="quarter" idx="34"/>
          </p:nvPr>
        </p:nvSpPr>
        <p:spPr>
          <a:xfrm>
            <a:off x="6193368" y="1413936"/>
            <a:ext cx="5520267" cy="2606167"/>
          </a:xfrm>
          <a:pattFill prst="wdUpDiag">
            <a:fgClr>
              <a:schemeClr val="bg1">
                <a:lumMod val="75000"/>
              </a:schemeClr>
            </a:fgClr>
            <a:bgClr>
              <a:schemeClr val="bg1"/>
            </a:bgClr>
          </a:pattFill>
        </p:spPr>
        <p:txBody>
          <a:bodyPr vert="horz" lIns="0" tIns="540000" rIns="0" bIns="0" rtlCol="0" anchor="ctr" anchorCtr="0">
            <a:noAutofit/>
          </a:bodyPr>
          <a:lstStyle>
            <a:lvl1pPr algn="ctr">
              <a:buFontTx/>
              <a:buNone/>
              <a:defRPr lang="en-US" sz="1600">
                <a:ea typeface="BMW Type Global Pro Regular" pitchFamily="2" charset="0"/>
                <a:cs typeface="BMW Group" pitchFamily="2" charset="0"/>
              </a:defRPr>
            </a:lvl1pPr>
          </a:lstStyle>
          <a:p>
            <a:pPr lvl="0" indent="0" algn="ctr">
              <a:buNone/>
            </a:pPr>
            <a:r>
              <a:rPr lang="en-US" smtClean="0"/>
              <a:t>Click icon to add picture</a:t>
            </a:r>
            <a:endParaRPr lang="en-US"/>
          </a:p>
        </p:txBody>
      </p:sp>
      <p:sp>
        <p:nvSpPr>
          <p:cNvPr id="7" name="Footer Placeholder 6"/>
          <p:cNvSpPr>
            <a:spLocks noGrp="1"/>
          </p:cNvSpPr>
          <p:nvPr>
            <p:ph type="ftr" sz="quarter" idx="35"/>
          </p:nvPr>
        </p:nvSpPr>
        <p:spPr/>
        <p:txBody>
          <a:bodyPr/>
          <a:lstStyle>
            <a:lvl1pPr algn="l">
              <a:defRPr/>
            </a:lvl1pPr>
          </a:lstStyle>
          <a:p>
            <a:r>
              <a:rPr lang="en-GB"/>
              <a:t>Subject | Department | Date</a:t>
            </a:r>
            <a:endParaRPr lang="en-GB" dirty="0"/>
          </a:p>
        </p:txBody>
      </p:sp>
      <p:sp>
        <p:nvSpPr>
          <p:cNvPr id="8" name="Slide Number Placeholder 7"/>
          <p:cNvSpPr>
            <a:spLocks noGrp="1"/>
          </p:cNvSpPr>
          <p:nvPr>
            <p:ph type="sldNum" sz="quarter" idx="36"/>
          </p:nvPr>
        </p:nvSpPr>
        <p:spPr/>
        <p:txBody>
          <a:bodyPr/>
          <a:lstStyle/>
          <a:p>
            <a:r>
              <a:rPr lang="en-US" noProof="0"/>
              <a:t>Page </a:t>
            </a:r>
            <a:fld id="{AA807A42-CF27-4B84-8583-18EBE418342E}" type="slidenum">
              <a:rPr lang="en-US" noProof="0" smtClean="0"/>
              <a:pPr/>
              <a:t>‹#›</a:t>
            </a:fld>
            <a:endParaRPr lang="en-US" noProof="0" dirty="0"/>
          </a:p>
        </p:txBody>
      </p:sp>
      <p:sp>
        <p:nvSpPr>
          <p:cNvPr id="14" name="Text Placeholder 13"/>
          <p:cNvSpPr>
            <a:spLocks noGrp="1"/>
          </p:cNvSpPr>
          <p:nvPr>
            <p:ph type="body" sz="quarter" idx="37"/>
          </p:nvPr>
        </p:nvSpPr>
        <p:spPr>
          <a:xfrm>
            <a:off x="488948" y="4183352"/>
            <a:ext cx="5486400" cy="1938048"/>
          </a:xfrm>
        </p:spPr>
        <p:txBody>
          <a:bodyPr vert="horz" lIns="0" tIns="0" rIns="0" bIns="0" rtlCol="0">
            <a:normAutofit/>
          </a:bodyPr>
          <a:lstStyle>
            <a:lvl1pPr>
              <a:buFontTx/>
              <a:buNone/>
              <a:defRPr lang="en-US" sz="1400" smtClean="0">
                <a:solidFill>
                  <a:srgbClr val="404040"/>
                </a:solidFill>
              </a:defRPr>
            </a:lvl1pPr>
            <a:lvl2pPr>
              <a:defRPr lang="en-US" smtClean="0"/>
            </a:lvl2pPr>
            <a:lvl3pPr>
              <a:defRPr lang="en-US" smtClean="0"/>
            </a:lvl3pPr>
            <a:lvl4pPr>
              <a:defRPr lang="en-US" smtClean="0"/>
            </a:lvl4pPr>
            <a:lvl5pPr>
              <a:defRPr lang="en-US"/>
            </a:lvl5pPr>
          </a:lstStyle>
          <a:p>
            <a:pPr marR="0" lvl="0" indent="0" fontAlgn="auto">
              <a:lnSpc>
                <a:spcPct val="100000"/>
              </a:lnSpc>
              <a:buClrTx/>
              <a:buSzTx/>
              <a:buNone/>
              <a:tabLst/>
            </a:pPr>
            <a:r>
              <a:rPr lang="en-US" smtClean="0"/>
              <a:t>Click to edit Master text styles</a:t>
            </a:r>
          </a:p>
        </p:txBody>
      </p:sp>
      <p:sp>
        <p:nvSpPr>
          <p:cNvPr id="16" name="Text Placeholder 15"/>
          <p:cNvSpPr>
            <a:spLocks noGrp="1"/>
          </p:cNvSpPr>
          <p:nvPr>
            <p:ph type="body" sz="quarter" idx="38"/>
          </p:nvPr>
        </p:nvSpPr>
        <p:spPr>
          <a:xfrm>
            <a:off x="6193368" y="4191000"/>
            <a:ext cx="5520267" cy="1930400"/>
          </a:xfrm>
        </p:spPr>
        <p:txBody>
          <a:bodyPr vert="horz" lIns="0" tIns="0" rIns="0" bIns="0" rtlCol="0">
            <a:normAutofit/>
          </a:bodyPr>
          <a:lstStyle>
            <a:lvl1pPr>
              <a:buFontTx/>
              <a:buNone/>
              <a:defRPr lang="en-US" sz="1400" smtClean="0">
                <a:solidFill>
                  <a:srgbClr val="404040"/>
                </a:solidFill>
              </a:defRPr>
            </a:lvl1pPr>
            <a:lvl2pPr>
              <a:defRPr lang="en-US" smtClean="0"/>
            </a:lvl2pPr>
            <a:lvl3pPr>
              <a:defRPr lang="en-US" smtClean="0"/>
            </a:lvl3pPr>
            <a:lvl4pPr>
              <a:defRPr lang="en-US" smtClean="0"/>
            </a:lvl4pPr>
            <a:lvl5pPr>
              <a:defRPr lang="en-US"/>
            </a:lvl5pPr>
          </a:lstStyle>
          <a:p>
            <a:pPr marR="0" lvl="0" indent="0" fontAlgn="auto">
              <a:lnSpc>
                <a:spcPct val="100000"/>
              </a:lnSpc>
              <a:buClrTx/>
              <a:buSzTx/>
              <a:buNone/>
              <a:tabLst/>
            </a:pPr>
            <a:r>
              <a:rPr lang="en-US" smtClean="0"/>
              <a:t>Click to edit Master text styles</a:t>
            </a:r>
          </a:p>
        </p:txBody>
      </p:sp>
      <p:cxnSp>
        <p:nvCxnSpPr>
          <p:cNvPr id="10" name="Gerade Verbindung 9"/>
          <p:cNvCxnSpPr/>
          <p:nvPr userDrawn="1"/>
        </p:nvCxnSpPr>
        <p:spPr>
          <a:xfrm>
            <a:off x="-1" y="6298735"/>
            <a:ext cx="12192001" cy="0"/>
          </a:xfrm>
          <a:prstGeom prst="line">
            <a:avLst/>
          </a:prstGeom>
          <a:ln w="12700">
            <a:solidFill>
              <a:schemeClr val="tx1">
                <a:alpha val="25000"/>
              </a:schemeClr>
            </a:solidFill>
          </a:ln>
          <a:effectLst/>
        </p:spPr>
        <p:style>
          <a:lnRef idx="2">
            <a:schemeClr val="accent1"/>
          </a:lnRef>
          <a:fillRef idx="0">
            <a:schemeClr val="accent1"/>
          </a:fillRef>
          <a:effectRef idx="1">
            <a:schemeClr val="accent1"/>
          </a:effectRef>
          <a:fontRef idx="minor">
            <a:schemeClr val="tx1"/>
          </a:fontRef>
        </p:style>
      </p:cxnSp>
    </p:spTree>
    <p:extLst/>
  </p:cSld>
  <p:clrMapOvr>
    <a:masterClrMapping/>
  </p:clrMapOvr>
  <p:extLst mod="1">
    <p:ext uri="{DCECCB84-F9BA-43D5-87BE-67443E8EF086}">
      <p15:sldGuideLst xmlns:p15="http://schemas.microsoft.com/office/powerpoint/2012/main">
        <p15:guide id="1" orient="horz" pos="216" userDrawn="1">
          <p15:clr>
            <a:srgbClr val="FBAE40"/>
          </p15:clr>
        </p15:guide>
        <p15:guide id="2" orient="horz" pos="663" userDrawn="1">
          <p15:clr>
            <a:srgbClr val="FBAE40"/>
          </p15:clr>
        </p15:guide>
        <p15:guide id="3" orient="horz" pos="890" userDrawn="1">
          <p15:clr>
            <a:srgbClr val="FBAE40"/>
          </p15:clr>
        </p15:guide>
        <p15:guide id="4" orient="horz" pos="3858" userDrawn="1">
          <p15:clr>
            <a:srgbClr val="FBAE40"/>
          </p15:clr>
        </p15:guide>
        <p15:guide id="5" pos="3896" userDrawn="1">
          <p15:clr>
            <a:srgbClr val="FBAE40"/>
          </p15:clr>
        </p15:guide>
        <p15:guide id="6" pos="301" userDrawn="1">
          <p15:clr>
            <a:srgbClr val="FBAE40"/>
          </p15:clr>
        </p15:guide>
        <p15:guide id="7" pos="7384" userDrawn="1">
          <p15:clr>
            <a:srgbClr val="FBAE40"/>
          </p15:clr>
        </p15:guide>
        <p15:guide id="8" pos="3768" userDrawn="1">
          <p15:clr>
            <a:srgbClr val="FBAE40"/>
          </p15:clr>
        </p15:guide>
        <p15:guide id="9" orient="horz" pos="4042" userDrawn="1">
          <p15:clr>
            <a:srgbClr val="FBAE40"/>
          </p15:clr>
        </p15:guide>
        <p15:guide id="10" orient="horz" pos="4260" userDrawn="1">
          <p15:clr>
            <a:srgbClr val="FBAE40"/>
          </p15:clr>
        </p15:guide>
        <p15:guide id="11" orient="horz" pos="2636" userDrawn="1">
          <p15:clr>
            <a:srgbClr val="FBAE40"/>
          </p15:clr>
        </p15:guide>
        <p15:guide id="12" orient="horz" pos="253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Pictures with Caption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8948" y="347184"/>
            <a:ext cx="11224685" cy="701474"/>
          </a:xfrm>
          <a:prstGeom prst="rect">
            <a:avLst/>
          </a:prstGeom>
        </p:spPr>
        <p:txBody>
          <a:bodyPr/>
          <a:lstStyle>
            <a:lvl1pPr>
              <a:lnSpc>
                <a:spcPts val="2700"/>
              </a:lnSpc>
              <a:defRPr/>
            </a:lvl1pPr>
          </a:lstStyle>
          <a:p>
            <a:r>
              <a:rPr lang="en-US" noProof="0" dirty="0"/>
              <a:t>Click to edit Master title style.</a:t>
            </a:r>
            <a:br>
              <a:rPr lang="en-US" noProof="0" dirty="0"/>
            </a:br>
            <a:r>
              <a:rPr lang="en-US" noProof="0" dirty="0"/>
              <a:t>Second Line Lorem Ipsum.</a:t>
            </a:r>
          </a:p>
        </p:txBody>
      </p:sp>
      <p:sp>
        <p:nvSpPr>
          <p:cNvPr id="11" name="Picture Placeholder 6"/>
          <p:cNvSpPr>
            <a:spLocks noGrp="1"/>
          </p:cNvSpPr>
          <p:nvPr>
            <p:ph type="pic" sz="quarter" idx="33"/>
          </p:nvPr>
        </p:nvSpPr>
        <p:spPr>
          <a:xfrm>
            <a:off x="488950" y="1413936"/>
            <a:ext cx="3578577" cy="1675641"/>
          </a:xfrm>
          <a:pattFill prst="wdUpDiag">
            <a:fgClr>
              <a:schemeClr val="bg1">
                <a:lumMod val="75000"/>
              </a:schemeClr>
            </a:fgClr>
            <a:bgClr>
              <a:schemeClr val="bg1"/>
            </a:bgClr>
          </a:pattFill>
        </p:spPr>
        <p:txBody>
          <a:bodyPr vert="horz" lIns="0" tIns="540000" rIns="0" bIns="0" rtlCol="0" anchor="ctr" anchorCtr="0">
            <a:noAutofit/>
          </a:bodyPr>
          <a:lstStyle>
            <a:lvl1pPr algn="ctr">
              <a:buFontTx/>
              <a:buNone/>
              <a:defRPr lang="en-US" sz="1600">
                <a:ea typeface="BMW Type Global Pro Regular" pitchFamily="2" charset="0"/>
                <a:cs typeface="BMW Group" pitchFamily="2" charset="0"/>
              </a:defRPr>
            </a:lvl1pPr>
          </a:lstStyle>
          <a:p>
            <a:pPr lvl="0" indent="0" algn="ctr">
              <a:buNone/>
            </a:pPr>
            <a:r>
              <a:rPr lang="en-US" smtClean="0"/>
              <a:t>Click icon to add picture</a:t>
            </a:r>
            <a:endParaRPr lang="en-US" dirty="0"/>
          </a:p>
        </p:txBody>
      </p:sp>
      <p:sp>
        <p:nvSpPr>
          <p:cNvPr id="12" name="Picture Placeholder 6"/>
          <p:cNvSpPr>
            <a:spLocks noGrp="1"/>
          </p:cNvSpPr>
          <p:nvPr>
            <p:ph type="pic" sz="quarter" idx="34"/>
          </p:nvPr>
        </p:nvSpPr>
        <p:spPr>
          <a:xfrm>
            <a:off x="4295424" y="1413936"/>
            <a:ext cx="3584221" cy="1683299"/>
          </a:xfrm>
          <a:pattFill prst="wdUpDiag">
            <a:fgClr>
              <a:schemeClr val="bg1">
                <a:lumMod val="75000"/>
              </a:schemeClr>
            </a:fgClr>
            <a:bgClr>
              <a:schemeClr val="bg1"/>
            </a:bgClr>
          </a:pattFill>
        </p:spPr>
        <p:txBody>
          <a:bodyPr vert="horz" lIns="0" tIns="540000" rIns="0" bIns="0" rtlCol="0" anchor="ctr" anchorCtr="0">
            <a:noAutofit/>
          </a:bodyPr>
          <a:lstStyle>
            <a:lvl1pPr algn="ctr">
              <a:buFontTx/>
              <a:buNone/>
              <a:defRPr lang="en-US" sz="1600">
                <a:ea typeface="BMW Type Global Pro Regular" pitchFamily="2" charset="0"/>
                <a:cs typeface="BMW Group" pitchFamily="2" charset="0"/>
              </a:defRPr>
            </a:lvl1pPr>
          </a:lstStyle>
          <a:p>
            <a:pPr lvl="0" indent="0" algn="ctr">
              <a:buNone/>
            </a:pPr>
            <a:r>
              <a:rPr lang="en-US" smtClean="0"/>
              <a:t>Click icon to add picture</a:t>
            </a:r>
            <a:endParaRPr lang="en-US"/>
          </a:p>
        </p:txBody>
      </p:sp>
      <p:sp>
        <p:nvSpPr>
          <p:cNvPr id="13" name="Picture Placeholder 6"/>
          <p:cNvSpPr>
            <a:spLocks noGrp="1"/>
          </p:cNvSpPr>
          <p:nvPr>
            <p:ph type="pic" sz="quarter" idx="35"/>
          </p:nvPr>
        </p:nvSpPr>
        <p:spPr>
          <a:xfrm>
            <a:off x="8134521" y="1413936"/>
            <a:ext cx="3579112" cy="1683297"/>
          </a:xfrm>
          <a:pattFill prst="wdUpDiag">
            <a:fgClr>
              <a:schemeClr val="bg1">
                <a:lumMod val="75000"/>
              </a:schemeClr>
            </a:fgClr>
            <a:bgClr>
              <a:schemeClr val="bg1"/>
            </a:bgClr>
          </a:pattFill>
        </p:spPr>
        <p:txBody>
          <a:bodyPr vert="horz" lIns="0" tIns="540000" rIns="0" bIns="0" rtlCol="0" anchor="ctr" anchorCtr="0">
            <a:noAutofit/>
          </a:bodyPr>
          <a:lstStyle>
            <a:lvl1pPr algn="ctr">
              <a:buFontTx/>
              <a:buNone/>
              <a:defRPr lang="en-US" sz="1600">
                <a:ea typeface="BMW Type Global Pro Regular" pitchFamily="2" charset="0"/>
                <a:cs typeface="BMW Group" pitchFamily="2" charset="0"/>
              </a:defRPr>
            </a:lvl1pPr>
          </a:lstStyle>
          <a:p>
            <a:pPr lvl="0" indent="0" algn="ctr">
              <a:buNone/>
            </a:pPr>
            <a:r>
              <a:rPr lang="en-US" smtClean="0"/>
              <a:t>Click icon to add picture</a:t>
            </a:r>
            <a:endParaRPr lang="en-US"/>
          </a:p>
        </p:txBody>
      </p:sp>
      <p:sp>
        <p:nvSpPr>
          <p:cNvPr id="5" name="Footer Placeholder 4"/>
          <p:cNvSpPr>
            <a:spLocks noGrp="1"/>
          </p:cNvSpPr>
          <p:nvPr>
            <p:ph type="ftr" sz="quarter" idx="36"/>
          </p:nvPr>
        </p:nvSpPr>
        <p:spPr/>
        <p:txBody>
          <a:bodyPr/>
          <a:lstStyle/>
          <a:p>
            <a:pPr algn="l"/>
            <a:r>
              <a:rPr lang="en-GB" noProof="0"/>
              <a:t>Subject | Department | Date</a:t>
            </a:r>
            <a:endParaRPr lang="en-GB" noProof="0" dirty="0"/>
          </a:p>
        </p:txBody>
      </p:sp>
      <p:sp>
        <p:nvSpPr>
          <p:cNvPr id="6" name="Slide Number Placeholder 5"/>
          <p:cNvSpPr>
            <a:spLocks noGrp="1"/>
          </p:cNvSpPr>
          <p:nvPr>
            <p:ph type="sldNum" sz="quarter" idx="37"/>
          </p:nvPr>
        </p:nvSpPr>
        <p:spPr/>
        <p:txBody>
          <a:bodyPr/>
          <a:lstStyle/>
          <a:p>
            <a:r>
              <a:rPr lang="en-US" noProof="0"/>
              <a:t>Page </a:t>
            </a:r>
            <a:fld id="{AA807A42-CF27-4B84-8583-18EBE418342E}" type="slidenum">
              <a:rPr lang="en-US" noProof="0" smtClean="0"/>
              <a:pPr/>
              <a:t>‹#›</a:t>
            </a:fld>
            <a:endParaRPr lang="en-US" noProof="0" dirty="0"/>
          </a:p>
        </p:txBody>
      </p:sp>
      <p:sp>
        <p:nvSpPr>
          <p:cNvPr id="19" name="Text Placeholder 15"/>
          <p:cNvSpPr>
            <a:spLocks noGrp="1"/>
          </p:cNvSpPr>
          <p:nvPr>
            <p:ph type="body" sz="quarter" idx="38"/>
          </p:nvPr>
        </p:nvSpPr>
        <p:spPr>
          <a:xfrm>
            <a:off x="488950" y="3259666"/>
            <a:ext cx="3578577" cy="2861734"/>
          </a:xfrm>
        </p:spPr>
        <p:txBody>
          <a:bodyPr vert="horz" lIns="0" tIns="0" rIns="0" bIns="0" rtlCol="0">
            <a:normAutofit/>
          </a:bodyPr>
          <a:lstStyle>
            <a:lvl1pPr>
              <a:buFontTx/>
              <a:buNone/>
              <a:defRPr lang="en-US" sz="1400" smtClean="0">
                <a:solidFill>
                  <a:srgbClr val="404040"/>
                </a:solidFill>
              </a:defRPr>
            </a:lvl1pPr>
            <a:lvl2pPr>
              <a:defRPr lang="en-US" smtClean="0"/>
            </a:lvl2pPr>
            <a:lvl3pPr>
              <a:defRPr lang="en-US" smtClean="0"/>
            </a:lvl3pPr>
            <a:lvl4pPr>
              <a:defRPr lang="en-US" smtClean="0"/>
            </a:lvl4pPr>
            <a:lvl5pPr>
              <a:defRPr lang="en-US"/>
            </a:lvl5pPr>
          </a:lstStyle>
          <a:p>
            <a:pPr marR="0" lvl="0" indent="0" fontAlgn="auto">
              <a:lnSpc>
                <a:spcPct val="100000"/>
              </a:lnSpc>
              <a:buClrTx/>
              <a:buSzTx/>
              <a:buNone/>
              <a:tabLst/>
            </a:pPr>
            <a:r>
              <a:rPr lang="en-US" smtClean="0"/>
              <a:t>Click to edit Master text styles</a:t>
            </a:r>
          </a:p>
        </p:txBody>
      </p:sp>
      <p:sp>
        <p:nvSpPr>
          <p:cNvPr id="20" name="Text Placeholder 15"/>
          <p:cNvSpPr>
            <a:spLocks noGrp="1"/>
          </p:cNvSpPr>
          <p:nvPr>
            <p:ph type="body" sz="quarter" idx="39"/>
          </p:nvPr>
        </p:nvSpPr>
        <p:spPr>
          <a:xfrm>
            <a:off x="4301070" y="3259666"/>
            <a:ext cx="3578577" cy="2861734"/>
          </a:xfrm>
        </p:spPr>
        <p:txBody>
          <a:bodyPr vert="horz" lIns="0" tIns="0" rIns="0" bIns="0" rtlCol="0">
            <a:normAutofit/>
          </a:bodyPr>
          <a:lstStyle>
            <a:lvl1pPr>
              <a:buFontTx/>
              <a:buNone/>
              <a:defRPr lang="en-US" sz="1400" smtClean="0">
                <a:solidFill>
                  <a:srgbClr val="404040"/>
                </a:solidFill>
              </a:defRPr>
            </a:lvl1pPr>
            <a:lvl2pPr>
              <a:defRPr lang="en-US" smtClean="0"/>
            </a:lvl2pPr>
            <a:lvl3pPr>
              <a:defRPr lang="en-US" smtClean="0"/>
            </a:lvl3pPr>
            <a:lvl4pPr>
              <a:defRPr lang="en-US" smtClean="0"/>
            </a:lvl4pPr>
            <a:lvl5pPr>
              <a:defRPr lang="en-US"/>
            </a:lvl5pPr>
          </a:lstStyle>
          <a:p>
            <a:pPr marR="0" lvl="0" indent="0" fontAlgn="auto">
              <a:lnSpc>
                <a:spcPct val="100000"/>
              </a:lnSpc>
              <a:buClrTx/>
              <a:buSzTx/>
              <a:buNone/>
              <a:tabLst/>
            </a:pPr>
            <a:r>
              <a:rPr lang="en-US" smtClean="0"/>
              <a:t>Click to edit Master text styles</a:t>
            </a:r>
          </a:p>
        </p:txBody>
      </p:sp>
      <p:sp>
        <p:nvSpPr>
          <p:cNvPr id="21" name="Text Placeholder 15"/>
          <p:cNvSpPr>
            <a:spLocks noGrp="1"/>
          </p:cNvSpPr>
          <p:nvPr>
            <p:ph type="body" sz="quarter" idx="40"/>
          </p:nvPr>
        </p:nvSpPr>
        <p:spPr>
          <a:xfrm>
            <a:off x="8135058" y="3259666"/>
            <a:ext cx="3578577" cy="2861734"/>
          </a:xfrm>
        </p:spPr>
        <p:txBody>
          <a:bodyPr vert="horz" lIns="0" tIns="0" rIns="0" bIns="0" rtlCol="0">
            <a:normAutofit/>
          </a:bodyPr>
          <a:lstStyle>
            <a:lvl1pPr>
              <a:buFontTx/>
              <a:buNone/>
              <a:defRPr lang="en-US" sz="1400" smtClean="0">
                <a:solidFill>
                  <a:srgbClr val="404040"/>
                </a:solidFill>
              </a:defRPr>
            </a:lvl1pPr>
            <a:lvl2pPr>
              <a:defRPr lang="en-US" smtClean="0"/>
            </a:lvl2pPr>
            <a:lvl3pPr>
              <a:defRPr lang="en-US" smtClean="0"/>
            </a:lvl3pPr>
            <a:lvl4pPr>
              <a:defRPr lang="en-US" smtClean="0"/>
            </a:lvl4pPr>
            <a:lvl5pPr>
              <a:defRPr lang="en-US"/>
            </a:lvl5pPr>
          </a:lstStyle>
          <a:p>
            <a:pPr marR="0" lvl="0" indent="0" fontAlgn="auto">
              <a:lnSpc>
                <a:spcPct val="100000"/>
              </a:lnSpc>
              <a:buClrTx/>
              <a:buSzTx/>
              <a:buNone/>
              <a:tabLst/>
            </a:pPr>
            <a:r>
              <a:rPr lang="en-US" smtClean="0"/>
              <a:t>Click to edit Master text styles</a:t>
            </a:r>
          </a:p>
        </p:txBody>
      </p:sp>
      <p:cxnSp>
        <p:nvCxnSpPr>
          <p:cNvPr id="14" name="Gerade Verbindung 13"/>
          <p:cNvCxnSpPr/>
          <p:nvPr userDrawn="1"/>
        </p:nvCxnSpPr>
        <p:spPr>
          <a:xfrm>
            <a:off x="-1" y="6298735"/>
            <a:ext cx="12192001" cy="0"/>
          </a:xfrm>
          <a:prstGeom prst="line">
            <a:avLst/>
          </a:prstGeom>
          <a:ln w="12700">
            <a:solidFill>
              <a:schemeClr val="tx1">
                <a:alpha val="25000"/>
              </a:schemeClr>
            </a:solidFill>
          </a:ln>
          <a:effectLst/>
        </p:spPr>
        <p:style>
          <a:lnRef idx="2">
            <a:schemeClr val="accent1"/>
          </a:lnRef>
          <a:fillRef idx="0">
            <a:schemeClr val="accent1"/>
          </a:fillRef>
          <a:effectRef idx="1">
            <a:schemeClr val="accent1"/>
          </a:effectRef>
          <a:fontRef idx="minor">
            <a:schemeClr val="tx1"/>
          </a:fontRef>
        </p:style>
      </p:cxnSp>
    </p:spTree>
    <p:extLst/>
  </p:cSld>
  <p:clrMapOvr>
    <a:masterClrMapping/>
  </p:clrMapOvr>
  <p:extLst mod="1">
    <p:ext uri="{DCECCB84-F9BA-43D5-87BE-67443E8EF086}">
      <p15:sldGuideLst xmlns:p15="http://schemas.microsoft.com/office/powerpoint/2012/main">
        <p15:guide id="1" orient="horz" pos="216" userDrawn="1">
          <p15:clr>
            <a:srgbClr val="FBAE40"/>
          </p15:clr>
        </p15:guide>
        <p15:guide id="2" orient="horz" pos="663" userDrawn="1">
          <p15:clr>
            <a:srgbClr val="FBAE40"/>
          </p15:clr>
        </p15:guide>
        <p15:guide id="3" orient="horz" pos="890" userDrawn="1">
          <p15:clr>
            <a:srgbClr val="FBAE40"/>
          </p15:clr>
        </p15:guide>
        <p15:guide id="4" orient="horz" pos="3858" userDrawn="1">
          <p15:clr>
            <a:srgbClr val="FBAE40"/>
          </p15:clr>
        </p15:guide>
        <p15:guide id="5" orient="horz" pos="4042" userDrawn="1">
          <p15:clr>
            <a:srgbClr val="FBAE40"/>
          </p15:clr>
        </p15:guide>
        <p15:guide id="6" orient="horz" pos="4260" userDrawn="1">
          <p15:clr>
            <a:srgbClr val="FBAE40"/>
          </p15:clr>
        </p15:guide>
        <p15:guide id="7" pos="7384" userDrawn="1">
          <p15:clr>
            <a:srgbClr val="FBAE40"/>
          </p15:clr>
        </p15:guide>
        <p15:guide id="8" pos="301" userDrawn="1">
          <p15:clr>
            <a:srgbClr val="FBAE40"/>
          </p15:clr>
        </p15:guide>
        <p15:guide id="9" pos="5120" userDrawn="1">
          <p15:clr>
            <a:srgbClr val="FBAE40"/>
          </p15:clr>
        </p15:guide>
        <p15:guide id="10" pos="4968" userDrawn="1">
          <p15:clr>
            <a:srgbClr val="FBAE40"/>
          </p15:clr>
        </p15:guide>
        <p15:guide id="11" pos="2704" userDrawn="1">
          <p15:clr>
            <a:srgbClr val="FBAE40"/>
          </p15:clr>
        </p15:guide>
        <p15:guide id="12" pos="2569"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Pictures with Caption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8948" y="347184"/>
            <a:ext cx="11224685" cy="701474"/>
          </a:xfrm>
          <a:prstGeom prst="rect">
            <a:avLst/>
          </a:prstGeom>
        </p:spPr>
        <p:txBody>
          <a:bodyPr/>
          <a:lstStyle>
            <a:lvl1pPr>
              <a:lnSpc>
                <a:spcPts val="2700"/>
              </a:lnSpc>
              <a:defRPr/>
            </a:lvl1pPr>
          </a:lstStyle>
          <a:p>
            <a:r>
              <a:rPr lang="en-US" noProof="0" dirty="0"/>
              <a:t>Click to edit Master title style.</a:t>
            </a:r>
            <a:br>
              <a:rPr lang="en-US" noProof="0" dirty="0"/>
            </a:br>
            <a:r>
              <a:rPr lang="en-US" noProof="0" dirty="0"/>
              <a:t>Second Line Lorem Ipsum.</a:t>
            </a:r>
          </a:p>
        </p:txBody>
      </p:sp>
      <p:sp>
        <p:nvSpPr>
          <p:cNvPr id="7" name="Picture Placeholder 6"/>
          <p:cNvSpPr>
            <a:spLocks noGrp="1"/>
          </p:cNvSpPr>
          <p:nvPr>
            <p:ph type="pic" sz="quarter" idx="30"/>
          </p:nvPr>
        </p:nvSpPr>
        <p:spPr>
          <a:xfrm>
            <a:off x="488950" y="1413936"/>
            <a:ext cx="2619020" cy="1302299"/>
          </a:xfrm>
          <a:pattFill prst="wdUpDiag">
            <a:fgClr>
              <a:schemeClr val="bg1">
                <a:lumMod val="75000"/>
              </a:schemeClr>
            </a:fgClr>
            <a:bgClr>
              <a:schemeClr val="bg1"/>
            </a:bgClr>
          </a:pattFill>
        </p:spPr>
        <p:txBody>
          <a:bodyPr vert="horz" lIns="0" tIns="540000" rIns="0" bIns="0" rtlCol="0" anchor="ctr" anchorCtr="0">
            <a:noAutofit/>
          </a:bodyPr>
          <a:lstStyle>
            <a:lvl1pPr algn="ctr">
              <a:buFontTx/>
              <a:buNone/>
              <a:defRPr lang="en-US" sz="1600">
                <a:ea typeface="BMW Type Global Pro Regular" pitchFamily="2" charset="0"/>
                <a:cs typeface="BMW Group" pitchFamily="2" charset="0"/>
              </a:defRPr>
            </a:lvl1pPr>
          </a:lstStyle>
          <a:p>
            <a:pPr lvl="0" indent="0" algn="ctr">
              <a:buNone/>
            </a:pPr>
            <a:r>
              <a:rPr lang="en-US" smtClean="0"/>
              <a:t>Click icon to add picture</a:t>
            </a:r>
            <a:endParaRPr lang="en-US" dirty="0"/>
          </a:p>
        </p:txBody>
      </p:sp>
      <p:sp>
        <p:nvSpPr>
          <p:cNvPr id="15" name="Picture Placeholder 6"/>
          <p:cNvSpPr>
            <a:spLocks noGrp="1"/>
          </p:cNvSpPr>
          <p:nvPr>
            <p:ph type="pic" sz="quarter" idx="31"/>
          </p:nvPr>
        </p:nvSpPr>
        <p:spPr>
          <a:xfrm>
            <a:off x="3352802" y="1413936"/>
            <a:ext cx="2617423" cy="1302299"/>
          </a:xfrm>
          <a:pattFill prst="wdUpDiag">
            <a:fgClr>
              <a:schemeClr val="bg1">
                <a:lumMod val="75000"/>
              </a:schemeClr>
            </a:fgClr>
            <a:bgClr>
              <a:schemeClr val="bg1"/>
            </a:bgClr>
          </a:pattFill>
        </p:spPr>
        <p:txBody>
          <a:bodyPr vert="horz" lIns="0" tIns="540000" rIns="0" bIns="0" rtlCol="0" anchor="ctr" anchorCtr="0">
            <a:noAutofit/>
          </a:bodyPr>
          <a:lstStyle>
            <a:lvl1pPr algn="ctr">
              <a:buFontTx/>
              <a:buNone/>
              <a:defRPr lang="en-US" sz="1600">
                <a:ea typeface="BMW Type Global Pro Regular" pitchFamily="2" charset="0"/>
                <a:cs typeface="BMW Group" pitchFamily="2" charset="0"/>
              </a:defRPr>
            </a:lvl1pPr>
          </a:lstStyle>
          <a:p>
            <a:pPr lvl="0" indent="0" algn="ctr">
              <a:buNone/>
            </a:pPr>
            <a:r>
              <a:rPr lang="en-US" smtClean="0"/>
              <a:t>Click icon to add picture</a:t>
            </a:r>
            <a:endParaRPr lang="en-US"/>
          </a:p>
        </p:txBody>
      </p:sp>
      <p:sp>
        <p:nvSpPr>
          <p:cNvPr id="16" name="Picture Placeholder 6"/>
          <p:cNvSpPr>
            <a:spLocks noGrp="1"/>
          </p:cNvSpPr>
          <p:nvPr>
            <p:ph type="pic" sz="quarter" idx="32"/>
          </p:nvPr>
        </p:nvSpPr>
        <p:spPr>
          <a:xfrm>
            <a:off x="6220182" y="1413936"/>
            <a:ext cx="2619020" cy="1302299"/>
          </a:xfrm>
          <a:pattFill prst="wdUpDiag">
            <a:fgClr>
              <a:schemeClr val="bg1">
                <a:lumMod val="75000"/>
              </a:schemeClr>
            </a:fgClr>
            <a:bgClr>
              <a:schemeClr val="bg1"/>
            </a:bgClr>
          </a:pattFill>
        </p:spPr>
        <p:txBody>
          <a:bodyPr vert="horz" lIns="0" tIns="540000" rIns="0" bIns="0" rtlCol="0" anchor="ctr" anchorCtr="0">
            <a:noAutofit/>
          </a:bodyPr>
          <a:lstStyle>
            <a:lvl1pPr algn="ctr">
              <a:buFontTx/>
              <a:buNone/>
              <a:defRPr lang="en-US" sz="1600">
                <a:ea typeface="BMW Type Global Pro Regular" pitchFamily="2" charset="0"/>
                <a:cs typeface="BMW Group" pitchFamily="2" charset="0"/>
              </a:defRPr>
            </a:lvl1pPr>
          </a:lstStyle>
          <a:p>
            <a:pPr lvl="0" indent="0" algn="ctr">
              <a:buNone/>
            </a:pPr>
            <a:r>
              <a:rPr lang="en-US" smtClean="0"/>
              <a:t>Click icon to add picture</a:t>
            </a:r>
            <a:endParaRPr lang="en-US"/>
          </a:p>
        </p:txBody>
      </p:sp>
      <p:sp>
        <p:nvSpPr>
          <p:cNvPr id="17" name="Picture Placeholder 6"/>
          <p:cNvSpPr>
            <a:spLocks noGrp="1"/>
          </p:cNvSpPr>
          <p:nvPr>
            <p:ph type="pic" sz="quarter" idx="33"/>
          </p:nvPr>
        </p:nvSpPr>
        <p:spPr>
          <a:xfrm>
            <a:off x="9096213" y="1413936"/>
            <a:ext cx="2617423" cy="1302299"/>
          </a:xfrm>
          <a:pattFill prst="wdUpDiag">
            <a:fgClr>
              <a:schemeClr val="bg1">
                <a:lumMod val="75000"/>
              </a:schemeClr>
            </a:fgClr>
            <a:bgClr>
              <a:schemeClr val="bg1"/>
            </a:bgClr>
          </a:pattFill>
        </p:spPr>
        <p:txBody>
          <a:bodyPr vert="horz" lIns="0" tIns="540000" rIns="0" bIns="0" rtlCol="0" anchor="ctr" anchorCtr="0">
            <a:noAutofit/>
          </a:bodyPr>
          <a:lstStyle>
            <a:lvl1pPr algn="ctr">
              <a:buFontTx/>
              <a:buNone/>
              <a:defRPr lang="en-US" sz="1600">
                <a:ea typeface="BMW Type Global Pro Regular" pitchFamily="2" charset="0"/>
                <a:cs typeface="BMW Group" pitchFamily="2" charset="0"/>
              </a:defRPr>
            </a:lvl1pPr>
          </a:lstStyle>
          <a:p>
            <a:pPr lvl="0" indent="0" algn="ctr">
              <a:buNone/>
            </a:pPr>
            <a:r>
              <a:rPr lang="en-US" smtClean="0"/>
              <a:t>Click icon to add picture</a:t>
            </a:r>
            <a:endParaRPr lang="en-US"/>
          </a:p>
        </p:txBody>
      </p:sp>
      <p:sp>
        <p:nvSpPr>
          <p:cNvPr id="9" name="Footer Placeholder 8"/>
          <p:cNvSpPr>
            <a:spLocks noGrp="1"/>
          </p:cNvSpPr>
          <p:nvPr>
            <p:ph type="ftr" sz="quarter" idx="34"/>
          </p:nvPr>
        </p:nvSpPr>
        <p:spPr/>
        <p:txBody>
          <a:bodyPr/>
          <a:lstStyle/>
          <a:p>
            <a:pPr algn="l"/>
            <a:r>
              <a:rPr lang="en-GB" noProof="0"/>
              <a:t>Subject | Department | Date</a:t>
            </a:r>
            <a:endParaRPr lang="en-GB" noProof="0" dirty="0"/>
          </a:p>
        </p:txBody>
      </p:sp>
      <p:sp>
        <p:nvSpPr>
          <p:cNvPr id="10" name="Slide Number Placeholder 9"/>
          <p:cNvSpPr>
            <a:spLocks noGrp="1"/>
          </p:cNvSpPr>
          <p:nvPr>
            <p:ph type="sldNum" sz="quarter" idx="35"/>
          </p:nvPr>
        </p:nvSpPr>
        <p:spPr/>
        <p:txBody>
          <a:bodyPr/>
          <a:lstStyle/>
          <a:p>
            <a:r>
              <a:rPr lang="en-US" noProof="0"/>
              <a:t>Page </a:t>
            </a:r>
            <a:fld id="{AA807A42-CF27-4B84-8583-18EBE418342E}" type="slidenum">
              <a:rPr lang="en-US" noProof="0" smtClean="0"/>
              <a:pPr/>
              <a:t>‹#›</a:t>
            </a:fld>
            <a:endParaRPr lang="en-US" noProof="0" dirty="0"/>
          </a:p>
        </p:txBody>
      </p:sp>
      <p:sp>
        <p:nvSpPr>
          <p:cNvPr id="21" name="Text Placeholder 15"/>
          <p:cNvSpPr>
            <a:spLocks noGrp="1"/>
          </p:cNvSpPr>
          <p:nvPr>
            <p:ph type="body" sz="quarter" idx="38"/>
          </p:nvPr>
        </p:nvSpPr>
        <p:spPr>
          <a:xfrm>
            <a:off x="488948" y="2895604"/>
            <a:ext cx="2619021" cy="3225799"/>
          </a:xfrm>
        </p:spPr>
        <p:txBody>
          <a:bodyPr vert="horz" lIns="0" tIns="0" rIns="0" bIns="0" rtlCol="0">
            <a:normAutofit/>
          </a:bodyPr>
          <a:lstStyle>
            <a:lvl1pPr>
              <a:buFontTx/>
              <a:buNone/>
              <a:defRPr lang="en-US" sz="1200" smtClean="0">
                <a:solidFill>
                  <a:srgbClr val="404040"/>
                </a:solidFill>
              </a:defRPr>
            </a:lvl1pPr>
            <a:lvl2pPr>
              <a:defRPr lang="en-US" smtClean="0"/>
            </a:lvl2pPr>
            <a:lvl3pPr>
              <a:defRPr lang="en-US" smtClean="0"/>
            </a:lvl3pPr>
            <a:lvl4pPr>
              <a:defRPr lang="en-US" smtClean="0"/>
            </a:lvl4pPr>
            <a:lvl5pPr>
              <a:defRPr lang="en-US"/>
            </a:lvl5pPr>
          </a:lstStyle>
          <a:p>
            <a:pPr marR="0" lvl="0" indent="0" fontAlgn="auto">
              <a:lnSpc>
                <a:spcPct val="100000"/>
              </a:lnSpc>
              <a:buClrTx/>
              <a:buSzTx/>
              <a:buNone/>
              <a:tabLst/>
            </a:pPr>
            <a:r>
              <a:rPr lang="en-US" smtClean="0"/>
              <a:t>Click to edit Master text styles</a:t>
            </a:r>
          </a:p>
        </p:txBody>
      </p:sp>
      <p:sp>
        <p:nvSpPr>
          <p:cNvPr id="22" name="Text Placeholder 15"/>
          <p:cNvSpPr>
            <a:spLocks noGrp="1"/>
          </p:cNvSpPr>
          <p:nvPr>
            <p:ph type="body" sz="quarter" idx="39"/>
          </p:nvPr>
        </p:nvSpPr>
        <p:spPr>
          <a:xfrm>
            <a:off x="3352803" y="2895604"/>
            <a:ext cx="2619021" cy="3225799"/>
          </a:xfrm>
        </p:spPr>
        <p:txBody>
          <a:bodyPr vert="horz" lIns="0" tIns="0" rIns="0" bIns="0" rtlCol="0">
            <a:normAutofit/>
          </a:bodyPr>
          <a:lstStyle>
            <a:lvl1pPr>
              <a:buFontTx/>
              <a:buNone/>
              <a:defRPr lang="en-US" sz="1200" dirty="0" smtClean="0">
                <a:solidFill>
                  <a:srgbClr val="404040"/>
                </a:solidFill>
              </a:defRPr>
            </a:lvl1pPr>
          </a:lstStyle>
          <a:p>
            <a:pPr marR="0" lvl="0" indent="0" fontAlgn="auto">
              <a:lnSpc>
                <a:spcPct val="100000"/>
              </a:lnSpc>
              <a:buClrTx/>
              <a:buSzTx/>
              <a:buNone/>
              <a:tabLst/>
            </a:pPr>
            <a:r>
              <a:rPr lang="en-US" smtClean="0"/>
              <a:t>Click to edit Master text styles</a:t>
            </a:r>
          </a:p>
        </p:txBody>
      </p:sp>
      <p:sp>
        <p:nvSpPr>
          <p:cNvPr id="23" name="Text Placeholder 15"/>
          <p:cNvSpPr>
            <a:spLocks noGrp="1"/>
          </p:cNvSpPr>
          <p:nvPr>
            <p:ph type="body" sz="quarter" idx="40"/>
          </p:nvPr>
        </p:nvSpPr>
        <p:spPr>
          <a:xfrm>
            <a:off x="6220180" y="2887134"/>
            <a:ext cx="2619021" cy="3234266"/>
          </a:xfrm>
        </p:spPr>
        <p:txBody>
          <a:bodyPr vert="horz" lIns="0" tIns="0" rIns="0" bIns="0" rtlCol="0">
            <a:normAutofit/>
          </a:bodyPr>
          <a:lstStyle>
            <a:lvl1pPr>
              <a:buFontTx/>
              <a:buNone/>
              <a:defRPr lang="en-US" sz="1200" smtClean="0">
                <a:solidFill>
                  <a:srgbClr val="404040"/>
                </a:solidFill>
              </a:defRPr>
            </a:lvl1pPr>
            <a:lvl2pPr>
              <a:defRPr lang="en-US" smtClean="0"/>
            </a:lvl2pPr>
            <a:lvl3pPr>
              <a:defRPr lang="en-US" smtClean="0"/>
            </a:lvl3pPr>
            <a:lvl4pPr>
              <a:defRPr lang="en-US" smtClean="0"/>
            </a:lvl4pPr>
            <a:lvl5pPr>
              <a:defRPr lang="en-US"/>
            </a:lvl5pPr>
          </a:lstStyle>
          <a:p>
            <a:pPr marR="0" lvl="0" indent="0" fontAlgn="auto">
              <a:lnSpc>
                <a:spcPct val="100000"/>
              </a:lnSpc>
              <a:buClrTx/>
              <a:buSzTx/>
              <a:buNone/>
              <a:tabLst/>
            </a:pPr>
            <a:r>
              <a:rPr lang="en-US" smtClean="0"/>
              <a:t>Click to edit Master text styles</a:t>
            </a:r>
          </a:p>
        </p:txBody>
      </p:sp>
      <p:sp>
        <p:nvSpPr>
          <p:cNvPr id="24" name="Text Placeholder 15"/>
          <p:cNvSpPr>
            <a:spLocks noGrp="1"/>
          </p:cNvSpPr>
          <p:nvPr>
            <p:ph type="body" sz="quarter" idx="41"/>
          </p:nvPr>
        </p:nvSpPr>
        <p:spPr>
          <a:xfrm>
            <a:off x="9094612" y="2887134"/>
            <a:ext cx="2619021" cy="3234266"/>
          </a:xfrm>
        </p:spPr>
        <p:txBody>
          <a:bodyPr vert="horz" lIns="0" tIns="0" rIns="0" bIns="0" rtlCol="0">
            <a:normAutofit/>
          </a:bodyPr>
          <a:lstStyle>
            <a:lvl1pPr>
              <a:buFontTx/>
              <a:buNone/>
              <a:defRPr lang="en-US" sz="1200" smtClean="0">
                <a:solidFill>
                  <a:srgbClr val="404040"/>
                </a:solidFill>
              </a:defRPr>
            </a:lvl1pPr>
            <a:lvl2pPr>
              <a:defRPr lang="en-US" smtClean="0"/>
            </a:lvl2pPr>
            <a:lvl3pPr>
              <a:defRPr lang="en-US" smtClean="0"/>
            </a:lvl3pPr>
            <a:lvl4pPr>
              <a:defRPr lang="en-US" smtClean="0"/>
            </a:lvl4pPr>
            <a:lvl5pPr>
              <a:defRPr lang="en-US"/>
            </a:lvl5pPr>
          </a:lstStyle>
          <a:p>
            <a:pPr marR="0" lvl="0" indent="0" fontAlgn="auto">
              <a:lnSpc>
                <a:spcPct val="100000"/>
              </a:lnSpc>
              <a:buClrTx/>
              <a:buSzTx/>
              <a:buNone/>
              <a:tabLst/>
            </a:pPr>
            <a:r>
              <a:rPr lang="en-US" smtClean="0"/>
              <a:t>Click to edit Master text styles</a:t>
            </a:r>
          </a:p>
        </p:txBody>
      </p:sp>
      <p:cxnSp>
        <p:nvCxnSpPr>
          <p:cNvPr id="13" name="Gerade Verbindung 12"/>
          <p:cNvCxnSpPr/>
          <p:nvPr userDrawn="1"/>
        </p:nvCxnSpPr>
        <p:spPr>
          <a:xfrm>
            <a:off x="-1" y="6298735"/>
            <a:ext cx="12192001" cy="0"/>
          </a:xfrm>
          <a:prstGeom prst="line">
            <a:avLst/>
          </a:prstGeom>
          <a:ln w="12700">
            <a:solidFill>
              <a:schemeClr val="tx1">
                <a:alpha val="25000"/>
              </a:schemeClr>
            </a:solidFill>
          </a:ln>
          <a:effectLst/>
        </p:spPr>
        <p:style>
          <a:lnRef idx="2">
            <a:schemeClr val="accent1"/>
          </a:lnRef>
          <a:fillRef idx="0">
            <a:schemeClr val="accent1"/>
          </a:fillRef>
          <a:effectRef idx="1">
            <a:schemeClr val="accent1"/>
          </a:effectRef>
          <a:fontRef idx="minor">
            <a:schemeClr val="tx1"/>
          </a:fontRef>
        </p:style>
      </p:cxnSp>
    </p:spTree>
    <p:extLst/>
  </p:cSld>
  <p:clrMapOvr>
    <a:masterClrMapping/>
  </p:clrMapOvr>
  <p:extLst mod="1">
    <p:ext uri="{DCECCB84-F9BA-43D5-87BE-67443E8EF086}">
      <p15:sldGuideLst xmlns:p15="http://schemas.microsoft.com/office/powerpoint/2012/main">
        <p15:guide id="1" orient="horz" pos="216" userDrawn="1">
          <p15:clr>
            <a:srgbClr val="FBAE40"/>
          </p15:clr>
        </p15:guide>
        <p15:guide id="2" orient="horz" pos="663" userDrawn="1">
          <p15:clr>
            <a:srgbClr val="FBAE40"/>
          </p15:clr>
        </p15:guide>
        <p15:guide id="3" orient="horz" pos="890" userDrawn="1">
          <p15:clr>
            <a:srgbClr val="FBAE40"/>
          </p15:clr>
        </p15:guide>
        <p15:guide id="4" orient="horz" pos="3858" userDrawn="1">
          <p15:clr>
            <a:srgbClr val="FBAE40"/>
          </p15:clr>
        </p15:guide>
        <p15:guide id="5" orient="horz" pos="4042" userDrawn="1">
          <p15:clr>
            <a:srgbClr val="FBAE40"/>
          </p15:clr>
        </p15:guide>
        <p15:guide id="6" orient="horz" pos="4260" userDrawn="1">
          <p15:clr>
            <a:srgbClr val="FBAE40"/>
          </p15:clr>
        </p15:guide>
        <p15:guide id="7" pos="301" userDrawn="1">
          <p15:clr>
            <a:srgbClr val="FBAE40"/>
          </p15:clr>
        </p15:guide>
        <p15:guide id="8" pos="7384" userDrawn="1">
          <p15:clr>
            <a:srgbClr val="FBAE40"/>
          </p15:clr>
        </p15:guide>
        <p15:guide id="9" pos="1960" userDrawn="1">
          <p15:clr>
            <a:srgbClr val="FBAE40"/>
          </p15:clr>
        </p15:guide>
        <p15:guide id="10" pos="2112" userDrawn="1">
          <p15:clr>
            <a:srgbClr val="FBAE40"/>
          </p15:clr>
        </p15:guide>
        <p15:guide id="11" pos="3768" userDrawn="1">
          <p15:clr>
            <a:srgbClr val="FBAE40"/>
          </p15:clr>
        </p15:guide>
        <p15:guide id="12" pos="3912" userDrawn="1">
          <p15:clr>
            <a:srgbClr val="FBAE40"/>
          </p15:clr>
        </p15:guide>
        <p15:guide id="13" pos="5564" userDrawn="1">
          <p15:clr>
            <a:srgbClr val="FBAE40"/>
          </p15:clr>
        </p15:guide>
        <p15:guide id="14" pos="572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bination Slid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8948" y="347184"/>
            <a:ext cx="11224685" cy="701474"/>
          </a:xfrm>
          <a:prstGeom prst="rect">
            <a:avLst/>
          </a:prstGeom>
        </p:spPr>
        <p:txBody>
          <a:bodyPr/>
          <a:lstStyle>
            <a:lvl1pPr>
              <a:lnSpc>
                <a:spcPts val="2700"/>
              </a:lnSpc>
              <a:defRPr/>
            </a:lvl1pPr>
          </a:lstStyle>
          <a:p>
            <a:r>
              <a:rPr lang="en-US" noProof="0" dirty="0"/>
              <a:t>Click to edit Master title style.</a:t>
            </a:r>
            <a:br>
              <a:rPr lang="en-US" noProof="0" dirty="0"/>
            </a:br>
            <a:r>
              <a:rPr lang="en-US" noProof="0" dirty="0"/>
              <a:t>Second Line Lorem Ipsum.</a:t>
            </a:r>
          </a:p>
        </p:txBody>
      </p:sp>
      <p:sp>
        <p:nvSpPr>
          <p:cNvPr id="8" name="Content Placeholder 7"/>
          <p:cNvSpPr>
            <a:spLocks noGrp="1"/>
          </p:cNvSpPr>
          <p:nvPr>
            <p:ph sz="quarter" idx="16"/>
          </p:nvPr>
        </p:nvSpPr>
        <p:spPr>
          <a:xfrm>
            <a:off x="6204657" y="1413933"/>
            <a:ext cx="5508976" cy="47074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Picture Placeholder 9"/>
          <p:cNvSpPr>
            <a:spLocks noGrp="1"/>
          </p:cNvSpPr>
          <p:nvPr>
            <p:ph type="pic" sz="quarter" idx="17"/>
          </p:nvPr>
        </p:nvSpPr>
        <p:spPr>
          <a:xfrm>
            <a:off x="6" y="1413933"/>
            <a:ext cx="5971817" cy="4715934"/>
          </a:xfrm>
          <a:pattFill prst="wdUpDiag">
            <a:fgClr>
              <a:schemeClr val="bg1">
                <a:lumMod val="75000"/>
              </a:schemeClr>
            </a:fgClr>
            <a:bgClr>
              <a:schemeClr val="bg1"/>
            </a:bgClr>
          </a:pattFill>
        </p:spPr>
        <p:txBody>
          <a:bodyPr vert="horz" lIns="0" tIns="720000" rIns="0" bIns="0" rtlCol="0" anchor="ctr" anchorCtr="0">
            <a:noAutofit/>
          </a:bodyPr>
          <a:lstStyle>
            <a:lvl1pPr algn="ctr">
              <a:buFontTx/>
              <a:buNone/>
              <a:defRPr lang="en-US" sz="2000">
                <a:ea typeface="BMW Type Global Pro Regular" pitchFamily="2" charset="0"/>
                <a:cs typeface="BMW Group" pitchFamily="2" charset="0"/>
              </a:defRPr>
            </a:lvl1pPr>
          </a:lstStyle>
          <a:p>
            <a:pPr lvl="0" indent="0" algn="ctr">
              <a:buNone/>
            </a:pPr>
            <a:r>
              <a:rPr lang="en-US" smtClean="0"/>
              <a:t>Click icon to add picture</a:t>
            </a:r>
            <a:endParaRPr lang="en-US" dirty="0"/>
          </a:p>
        </p:txBody>
      </p:sp>
      <p:sp>
        <p:nvSpPr>
          <p:cNvPr id="12" name="Footer Placeholder 11"/>
          <p:cNvSpPr>
            <a:spLocks noGrp="1"/>
          </p:cNvSpPr>
          <p:nvPr>
            <p:ph type="ftr" sz="quarter" idx="18"/>
          </p:nvPr>
        </p:nvSpPr>
        <p:spPr/>
        <p:txBody>
          <a:bodyPr/>
          <a:lstStyle/>
          <a:p>
            <a:pPr algn="l"/>
            <a:r>
              <a:rPr lang="en-GB" noProof="0"/>
              <a:t>Subject | Department | Date</a:t>
            </a:r>
            <a:endParaRPr lang="en-GB" noProof="0" dirty="0"/>
          </a:p>
        </p:txBody>
      </p:sp>
      <p:sp>
        <p:nvSpPr>
          <p:cNvPr id="13" name="Slide Number Placeholder 12"/>
          <p:cNvSpPr>
            <a:spLocks noGrp="1"/>
          </p:cNvSpPr>
          <p:nvPr>
            <p:ph type="sldNum" sz="quarter" idx="19"/>
          </p:nvPr>
        </p:nvSpPr>
        <p:spPr/>
        <p:txBody>
          <a:bodyPr/>
          <a:lstStyle/>
          <a:p>
            <a:r>
              <a:rPr lang="en-US" noProof="0"/>
              <a:t>Page </a:t>
            </a:r>
            <a:fld id="{AA807A42-CF27-4B84-8583-18EBE418342E}" type="slidenum">
              <a:rPr lang="en-US" noProof="0" smtClean="0"/>
              <a:pPr/>
              <a:t>‹#›</a:t>
            </a:fld>
            <a:endParaRPr lang="en-US" noProof="0" dirty="0"/>
          </a:p>
        </p:txBody>
      </p:sp>
      <p:cxnSp>
        <p:nvCxnSpPr>
          <p:cNvPr id="7" name="Gerade Verbindung 6"/>
          <p:cNvCxnSpPr/>
          <p:nvPr userDrawn="1"/>
        </p:nvCxnSpPr>
        <p:spPr>
          <a:xfrm>
            <a:off x="-1" y="6298735"/>
            <a:ext cx="12192001" cy="0"/>
          </a:xfrm>
          <a:prstGeom prst="line">
            <a:avLst/>
          </a:prstGeom>
          <a:ln w="12700">
            <a:solidFill>
              <a:schemeClr val="tx1">
                <a:alpha val="25000"/>
              </a:schemeClr>
            </a:solidFill>
          </a:ln>
          <a:effectLst/>
        </p:spPr>
        <p:style>
          <a:lnRef idx="2">
            <a:schemeClr val="accent1"/>
          </a:lnRef>
          <a:fillRef idx="0">
            <a:schemeClr val="accent1"/>
          </a:fillRef>
          <a:effectRef idx="1">
            <a:schemeClr val="accent1"/>
          </a:effectRef>
          <a:fontRef idx="minor">
            <a:schemeClr val="tx1"/>
          </a:fontRef>
        </p:style>
      </p:cxnSp>
    </p:spTree>
    <p:extLst/>
  </p:cSld>
  <p:clrMapOvr>
    <a:masterClrMapping/>
  </p:clrMapOvr>
  <p:extLst mod="1">
    <p:ext uri="{DCECCB84-F9BA-43D5-87BE-67443E8EF086}">
      <p15:sldGuideLst xmlns:p15="http://schemas.microsoft.com/office/powerpoint/2012/main">
        <p15:guide id="1" orient="horz" pos="216" userDrawn="1">
          <p15:clr>
            <a:srgbClr val="FBAE40"/>
          </p15:clr>
        </p15:guide>
        <p15:guide id="2" orient="horz" pos="663" userDrawn="1">
          <p15:clr>
            <a:srgbClr val="FBAE40"/>
          </p15:clr>
        </p15:guide>
        <p15:guide id="3" orient="horz" pos="890" userDrawn="1">
          <p15:clr>
            <a:srgbClr val="FBAE40"/>
          </p15:clr>
        </p15:guide>
        <p15:guide id="4" orient="horz" pos="3858" userDrawn="1">
          <p15:clr>
            <a:srgbClr val="FBAE40"/>
          </p15:clr>
        </p15:guide>
        <p15:guide id="5" orient="horz" pos="4042" userDrawn="1">
          <p15:clr>
            <a:srgbClr val="FBAE40"/>
          </p15:clr>
        </p15:guide>
        <p15:guide id="6" orient="horz" pos="4260" userDrawn="1">
          <p15:clr>
            <a:srgbClr val="FBAE40"/>
          </p15:clr>
        </p15:guide>
        <p15:guide id="7" pos="301" userDrawn="1">
          <p15:clr>
            <a:srgbClr val="FBAE40"/>
          </p15:clr>
        </p15:guide>
        <p15:guide id="8" pos="7384" userDrawn="1">
          <p15:clr>
            <a:srgbClr val="FBAE40"/>
          </p15:clr>
        </p15:guide>
        <p15:guide id="9" pos="3768" userDrawn="1">
          <p15:clr>
            <a:srgbClr val="FBAE40"/>
          </p15:clr>
        </p15:guide>
        <p15:guide id="10" pos="390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pecial Content without Dividing Lin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8948" y="347184"/>
            <a:ext cx="11224685" cy="701474"/>
          </a:xfrm>
          <a:prstGeom prst="rect">
            <a:avLst/>
          </a:prstGeom>
        </p:spPr>
        <p:txBody>
          <a:bodyPr/>
          <a:lstStyle>
            <a:lvl1pPr>
              <a:lnSpc>
                <a:spcPts val="2700"/>
              </a:lnSpc>
              <a:defRPr baseline="0"/>
            </a:lvl1pPr>
          </a:lstStyle>
          <a:p>
            <a:r>
              <a:rPr lang="en-US" noProof="0" dirty="0"/>
              <a:t>Click to edit Master title style.</a:t>
            </a:r>
            <a:br>
              <a:rPr lang="en-US" noProof="0" dirty="0"/>
            </a:br>
            <a:r>
              <a:rPr lang="en-US" noProof="0" dirty="0"/>
              <a:t>Second Line Lorem Ipsum.</a:t>
            </a:r>
          </a:p>
        </p:txBody>
      </p:sp>
      <p:sp>
        <p:nvSpPr>
          <p:cNvPr id="6" name="Content Placeholder 5"/>
          <p:cNvSpPr>
            <a:spLocks noGrp="1"/>
          </p:cNvSpPr>
          <p:nvPr>
            <p:ph sz="quarter" idx="12"/>
          </p:nvPr>
        </p:nvSpPr>
        <p:spPr>
          <a:xfrm>
            <a:off x="488948" y="1413933"/>
            <a:ext cx="11224685" cy="50051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4134538"/>
      </p:ext>
    </p:extLst>
  </p:cSld>
  <p:clrMapOvr>
    <a:masterClrMapping/>
  </p:clrMapOvr>
  <p:extLst mod="1">
    <p:ext uri="{DCECCB84-F9BA-43D5-87BE-67443E8EF086}">
      <p15:sldGuideLst xmlns:p15="http://schemas.microsoft.com/office/powerpoint/2012/main">
        <p15:guide id="1" pos="301" userDrawn="1">
          <p15:clr>
            <a:srgbClr val="FBAE40"/>
          </p15:clr>
        </p15:guide>
        <p15:guide id="2" pos="7384" userDrawn="1">
          <p15:clr>
            <a:srgbClr val="FBAE40"/>
          </p15:clr>
        </p15:guide>
        <p15:guide id="3" orient="horz" pos="216" userDrawn="1">
          <p15:clr>
            <a:srgbClr val="FBAE40"/>
          </p15:clr>
        </p15:guide>
        <p15:guide id="4" orient="horz" pos="663" userDrawn="1">
          <p15:clr>
            <a:srgbClr val="FBAE40"/>
          </p15:clr>
        </p15:guide>
        <p15:guide id="5" orient="horz" pos="890" userDrawn="1">
          <p15:clr>
            <a:srgbClr val="FBAE40"/>
          </p15:clr>
        </p15:guide>
        <p15:guide id="6" orient="horz" pos="3858" userDrawn="1">
          <p15:clr>
            <a:srgbClr val="FBAE40"/>
          </p15:clr>
        </p15:guide>
        <p15:guide id="7" orient="horz" pos="4260" userDrawn="1">
          <p15:clr>
            <a:srgbClr val="FBAE40"/>
          </p15:clr>
        </p15:guide>
        <p15:guide id="8" orient="horz" pos="4042"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adlin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8948" y="347184"/>
            <a:ext cx="11224685" cy="701474"/>
          </a:xfrm>
          <a:prstGeom prst="rect">
            <a:avLst/>
          </a:prstGeom>
        </p:spPr>
        <p:txBody>
          <a:bodyPr/>
          <a:lstStyle>
            <a:lvl1pPr>
              <a:lnSpc>
                <a:spcPts val="2700"/>
              </a:lnSpc>
              <a:defRPr/>
            </a:lvl1pPr>
          </a:lstStyle>
          <a:p>
            <a:r>
              <a:rPr lang="en-US" noProof="0" dirty="0"/>
              <a:t>Click to edit Master title style.</a:t>
            </a:r>
            <a:br>
              <a:rPr lang="en-US" noProof="0" dirty="0"/>
            </a:br>
            <a:r>
              <a:rPr lang="en-US" noProof="0" dirty="0"/>
              <a:t>Second Line Lorem Ipsum.</a:t>
            </a:r>
          </a:p>
        </p:txBody>
      </p:sp>
      <p:sp>
        <p:nvSpPr>
          <p:cNvPr id="8" name="Footer Placeholder 7"/>
          <p:cNvSpPr>
            <a:spLocks noGrp="1"/>
          </p:cNvSpPr>
          <p:nvPr>
            <p:ph type="ftr" sz="quarter" idx="10"/>
          </p:nvPr>
        </p:nvSpPr>
        <p:spPr/>
        <p:txBody>
          <a:bodyPr/>
          <a:lstStyle/>
          <a:p>
            <a:pPr algn="l"/>
            <a:r>
              <a:rPr lang="en-GB" noProof="0" dirty="0"/>
              <a:t>Subject | Department | Date</a:t>
            </a:r>
          </a:p>
        </p:txBody>
      </p:sp>
      <p:sp>
        <p:nvSpPr>
          <p:cNvPr id="9" name="Slide Number Placeholder 8"/>
          <p:cNvSpPr>
            <a:spLocks noGrp="1"/>
          </p:cNvSpPr>
          <p:nvPr>
            <p:ph type="sldNum" sz="quarter" idx="11"/>
          </p:nvPr>
        </p:nvSpPr>
        <p:spPr/>
        <p:txBody>
          <a:bodyPr/>
          <a:lstStyle/>
          <a:p>
            <a:r>
              <a:rPr lang="en-US" noProof="0"/>
              <a:t>Page </a:t>
            </a:r>
            <a:fld id="{AA807A42-CF27-4B84-8583-18EBE418342E}" type="slidenum">
              <a:rPr lang="en-US" noProof="0" smtClean="0"/>
              <a:pPr/>
              <a:t>‹#›</a:t>
            </a:fld>
            <a:endParaRPr lang="en-US" noProof="0" dirty="0"/>
          </a:p>
        </p:txBody>
      </p:sp>
    </p:spTree>
    <p:extLst/>
  </p:cSld>
  <p:clrMapOvr>
    <a:masterClrMapping/>
  </p:clrMapOvr>
  <p:extLst mod="1">
    <p:ext uri="{DCECCB84-F9BA-43D5-87BE-67443E8EF086}">
      <p15:sldGuideLst xmlns:p15="http://schemas.microsoft.com/office/powerpoint/2012/main">
        <p15:guide id="1" orient="horz" pos="663" userDrawn="1">
          <p15:clr>
            <a:srgbClr val="FBAE40"/>
          </p15:clr>
        </p15:guide>
        <p15:guide id="2" orient="horz" pos="216" userDrawn="1">
          <p15:clr>
            <a:srgbClr val="FBAE40"/>
          </p15:clr>
        </p15:guide>
        <p15:guide id="3" orient="horz" pos="888" userDrawn="1">
          <p15:clr>
            <a:srgbClr val="FBAE40"/>
          </p15:clr>
        </p15:guide>
        <p15:guide id="4" orient="horz" pos="3840" userDrawn="1">
          <p15:clr>
            <a:srgbClr val="FBAE40"/>
          </p15:clr>
        </p15:guide>
        <p15:guide id="5" orient="horz" pos="4042" userDrawn="1">
          <p15:clr>
            <a:srgbClr val="FBAE40"/>
          </p15:clr>
        </p15:guide>
        <p15:guide id="6" orient="horz" pos="4260" userDrawn="1">
          <p15:clr>
            <a:srgbClr val="FBAE40"/>
          </p15:clr>
        </p15:guide>
        <p15:guide id="7" pos="301" userDrawn="1">
          <p15:clr>
            <a:srgbClr val="FBAE40"/>
          </p15:clr>
        </p15:guide>
        <p15:guide id="8" pos="738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lgn="l"/>
            <a:r>
              <a:rPr lang="en-GB" noProof="0"/>
              <a:t>Subject | Department | Date</a:t>
            </a:r>
            <a:endParaRPr lang="en-GB" noProof="0" dirty="0"/>
          </a:p>
        </p:txBody>
      </p:sp>
      <p:sp>
        <p:nvSpPr>
          <p:cNvPr id="5" name="Slide Number Placeholder 4"/>
          <p:cNvSpPr>
            <a:spLocks noGrp="1"/>
          </p:cNvSpPr>
          <p:nvPr>
            <p:ph type="sldNum" sz="quarter" idx="11"/>
          </p:nvPr>
        </p:nvSpPr>
        <p:spPr/>
        <p:txBody>
          <a:bodyPr/>
          <a:lstStyle/>
          <a:p>
            <a:r>
              <a:rPr lang="en-US" noProof="0"/>
              <a:t>Page </a:t>
            </a:r>
            <a:fld id="{AA807A42-CF27-4B84-8583-18EBE418342E}" type="slidenum">
              <a:rPr lang="en-US" noProof="0" smtClean="0"/>
              <a:pPr/>
              <a:t>‹#›</a:t>
            </a:fld>
            <a:endParaRPr lang="en-US"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without Picture">
    <p:spTree>
      <p:nvGrpSpPr>
        <p:cNvPr id="1" name=""/>
        <p:cNvGrpSpPr/>
        <p:nvPr/>
      </p:nvGrpSpPr>
      <p:grpSpPr>
        <a:xfrm>
          <a:off x="0" y="0"/>
          <a:ext cx="0" cy="0"/>
          <a:chOff x="0" y="0"/>
          <a:chExt cx="0" cy="0"/>
        </a:xfrm>
      </p:grpSpPr>
      <p:sp>
        <p:nvSpPr>
          <p:cNvPr id="16" name="Rechteck 12"/>
          <p:cNvSpPr/>
          <p:nvPr userDrawn="1"/>
        </p:nvSpPr>
        <p:spPr>
          <a:xfrm>
            <a:off x="0" y="0"/>
            <a:ext cx="12192000" cy="6858000"/>
          </a:xfrm>
          <a:prstGeom prst="rect">
            <a:avLst/>
          </a:prstGeom>
          <a:gradFill flip="none" rotWithShape="1">
            <a:gsLst>
              <a:gs pos="0">
                <a:schemeClr val="bg2">
                  <a:lumMod val="60000"/>
                  <a:lumOff val="40000"/>
                </a:schemeClr>
              </a:gs>
              <a:gs pos="100000">
                <a:srgbClr val="E4E8EE"/>
              </a:gs>
            </a:gsLst>
            <a:lin ang="1662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pic>
        <p:nvPicPr>
          <p:cNvPr id="10" name="Grafik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 y="4322170"/>
            <a:ext cx="12191496" cy="2535830"/>
          </a:xfrm>
          <a:prstGeom prst="rect">
            <a:avLst/>
          </a:prstGeom>
        </p:spPr>
      </p:pic>
      <p:pic>
        <p:nvPicPr>
          <p:cNvPr id="12" name="Grafik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32800" y="5927742"/>
            <a:ext cx="1154478" cy="359999"/>
          </a:xfrm>
          <a:prstGeom prst="rect">
            <a:avLst/>
          </a:prstGeom>
        </p:spPr>
      </p:pic>
      <p:sp>
        <p:nvSpPr>
          <p:cNvPr id="19" name="Textplatzhalter 8"/>
          <p:cNvSpPr>
            <a:spLocks noGrp="1"/>
          </p:cNvSpPr>
          <p:nvPr>
            <p:ph type="body" sz="quarter" idx="13" hasCustomPrompt="1"/>
          </p:nvPr>
        </p:nvSpPr>
        <p:spPr>
          <a:xfrm>
            <a:off x="488948" y="1799485"/>
            <a:ext cx="11224685" cy="1092510"/>
          </a:xfrm>
          <a:prstGeom prst="rect">
            <a:avLst/>
          </a:prstGeom>
        </p:spPr>
        <p:txBody>
          <a:bodyPr lIns="0" tIns="0" rIns="0" bIns="0" anchor="b">
            <a:noAutofit/>
          </a:bodyPr>
          <a:lstStyle>
            <a:lvl1pPr marL="0" indent="0">
              <a:lnSpc>
                <a:spcPts val="4000"/>
              </a:lnSpc>
              <a:spcBef>
                <a:spcPts val="0"/>
              </a:spcBef>
              <a:buNone/>
              <a:defRPr sz="3900" b="1" cap="all" baseline="0">
                <a:solidFill>
                  <a:srgbClr val="667084"/>
                </a:solidFill>
                <a:latin typeface="+mj-lt"/>
              </a:defRPr>
            </a:lvl1pPr>
          </a:lstStyle>
          <a:p>
            <a:pPr lvl="0"/>
            <a:r>
              <a:rPr lang="en-US" noProof="0" dirty="0"/>
              <a:t>Single or Double-Line Headline.</a:t>
            </a:r>
          </a:p>
        </p:txBody>
      </p:sp>
      <p:sp>
        <p:nvSpPr>
          <p:cNvPr id="20" name="Textplatzhalter 8"/>
          <p:cNvSpPr>
            <a:spLocks noGrp="1"/>
          </p:cNvSpPr>
          <p:nvPr>
            <p:ph type="body" sz="quarter" idx="14" hasCustomPrompt="1"/>
          </p:nvPr>
        </p:nvSpPr>
        <p:spPr>
          <a:xfrm>
            <a:off x="488948" y="2916667"/>
            <a:ext cx="11224685" cy="534059"/>
          </a:xfrm>
          <a:prstGeom prst="rect">
            <a:avLst/>
          </a:prstGeom>
        </p:spPr>
        <p:txBody>
          <a:bodyPr lIns="0" tIns="0" rIns="0" bIns="0"/>
          <a:lstStyle>
            <a:lvl1pPr marL="0" indent="0">
              <a:lnSpc>
                <a:spcPts val="2100"/>
              </a:lnSpc>
              <a:spcBef>
                <a:spcPts val="0"/>
              </a:spcBef>
              <a:buNone/>
              <a:defRPr sz="2000" b="1" cap="all" baseline="0">
                <a:solidFill>
                  <a:srgbClr val="667084"/>
                </a:solidFill>
                <a:latin typeface="+mj-lt"/>
              </a:defRPr>
            </a:lvl1pPr>
          </a:lstStyle>
          <a:p>
            <a:pPr lvl="0"/>
            <a:r>
              <a:rPr lang="en-US" noProof="0" dirty="0"/>
              <a:t>Single or Double-Line </a:t>
            </a:r>
            <a:r>
              <a:rPr lang="en-US" noProof="0" dirty="0" err="1"/>
              <a:t>Subheadline</a:t>
            </a:r>
            <a:r>
              <a:rPr lang="en-US" noProof="0" dirty="0"/>
              <a:t>.</a:t>
            </a:r>
          </a:p>
        </p:txBody>
      </p:sp>
      <p:pic>
        <p:nvPicPr>
          <p:cNvPr id="14" name="Bild 8" descr="BMWMINIRR_5fbg Kopie.jpg"/>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9999870" y="6137292"/>
            <a:ext cx="1724211" cy="36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platzhalter 24"/>
          <p:cNvSpPr>
            <a:spLocks noGrp="1"/>
          </p:cNvSpPr>
          <p:nvPr>
            <p:ph type="body" sz="quarter" idx="18" hasCustomPrompt="1"/>
          </p:nvPr>
        </p:nvSpPr>
        <p:spPr>
          <a:xfrm>
            <a:off x="492111" y="5431512"/>
            <a:ext cx="1620000" cy="319415"/>
          </a:xfrm>
          <a:prstGeom prst="rect">
            <a:avLst/>
          </a:prstGeom>
        </p:spPr>
        <p:txBody>
          <a:bodyPr vert="horz" lIns="0" tIns="0" rIns="0" bIns="0" rtlCol="0">
            <a:noAutofit/>
          </a:bodyPr>
          <a:lstStyle>
            <a:lvl1pPr marL="0" indent="0" algn="l" defTabSz="914400" rtl="0" eaLnBrk="1" latinLnBrk="0" hangingPunct="1">
              <a:spcBef>
                <a:spcPts val="0"/>
              </a:spcBef>
              <a:spcAft>
                <a:spcPts val="600"/>
              </a:spcAft>
              <a:buFont typeface="Symbol" panose="05050102010706020507" pitchFamily="18" charset="2"/>
              <a:buNone/>
              <a:defRPr lang="de-DE" sz="1100" b="1" i="0" baseline="0" dirty="0" smtClean="0">
                <a:latin typeface="BMW Group Condensed Bold"/>
                <a:ea typeface="BMW Type Global Pro Regular" pitchFamily="2" charset="0"/>
                <a:cs typeface="BMW Group Condensed Bold"/>
              </a:defRPr>
            </a:lvl1pPr>
          </a:lstStyle>
          <a:p>
            <a:pPr marL="0" lvl="0" indent="0" algn="l" defTabSz="914400" rtl="0" eaLnBrk="1" latinLnBrk="0" hangingPunct="1">
              <a:spcBef>
                <a:spcPts val="0"/>
              </a:spcBef>
              <a:spcAft>
                <a:spcPts val="600"/>
              </a:spcAft>
              <a:buFont typeface="Symbol" panose="05050102010706020507" pitchFamily="18" charset="2"/>
              <a:buNone/>
            </a:pPr>
            <a:r>
              <a:rPr lang="de-DE" dirty="0"/>
              <a:t>Department | Date</a:t>
            </a:r>
          </a:p>
        </p:txBody>
      </p:sp>
      <p:pic>
        <p:nvPicPr>
          <p:cNvPr id="13" name="Bild 7" descr="WortmarkeBMWGROUP Kopie.jpg"/>
          <p:cNvPicPr>
            <a:picLocks noChangeAspect="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484410" y="5927742"/>
            <a:ext cx="757731"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feld 14"/>
          <p:cNvSpPr txBox="1"/>
          <p:nvPr userDrawn="1"/>
        </p:nvSpPr>
        <p:spPr>
          <a:xfrm>
            <a:off x="391291" y="6282548"/>
            <a:ext cx="2230445" cy="292388"/>
          </a:xfrm>
          <a:prstGeom prst="rect">
            <a:avLst/>
          </a:prstGeom>
          <a:noFill/>
        </p:spPr>
        <p:txBody>
          <a:bodyPr vert="horz" wrap="square" rtlCol="0">
            <a:spAutoFit/>
          </a:bodyPr>
          <a:lstStyle/>
          <a:p>
            <a:pPr algn="l" rtl="0" eaLnBrk="1" fontAlgn="auto" hangingPunct="1">
              <a:lnSpc>
                <a:spcPct val="100000"/>
              </a:lnSpc>
              <a:spcBef>
                <a:spcPts val="0"/>
              </a:spcBef>
              <a:spcAft>
                <a:spcPts val="0"/>
              </a:spcAft>
            </a:pPr>
            <a:r>
              <a:rPr lang="de-DE" sz="1300" kern="1200" dirty="0">
                <a:solidFill>
                  <a:schemeClr val="tx1"/>
                </a:solidFill>
                <a:latin typeface="BMW Group Light" pitchFamily="2" charset="0"/>
                <a:ea typeface="+mn-ea"/>
                <a:cs typeface="BMW Group Light" pitchFamily="2" charset="0"/>
              </a:rPr>
              <a:t>Financial Services</a:t>
            </a:r>
          </a:p>
        </p:txBody>
      </p:sp>
    </p:spTree>
    <p:extLst/>
  </p:cSld>
  <p:clrMapOvr>
    <a:masterClrMapping/>
  </p:clrMapOvr>
  <p:extLst mod="1">
    <p:ext uri="{DCECCB84-F9BA-43D5-87BE-67443E8EF086}">
      <p15:sldGuideLst xmlns:p15="http://schemas.microsoft.com/office/powerpoint/2012/main">
        <p15:guide id="1" orient="horz" pos="2179" userDrawn="1">
          <p15:clr>
            <a:srgbClr val="FBAE40"/>
          </p15:clr>
        </p15:guide>
        <p15:guide id="2" orient="horz" pos="1128" userDrawn="1">
          <p15:clr>
            <a:srgbClr val="FBAE40"/>
          </p15:clr>
        </p15:guide>
        <p15:guide id="3" orient="horz" pos="3544" userDrawn="1">
          <p15:clr>
            <a:srgbClr val="FBAE40"/>
          </p15:clr>
        </p15:guide>
        <p15:guide id="4" orient="horz" pos="1832" userDrawn="1">
          <p15:clr>
            <a:srgbClr val="FBAE40"/>
          </p15:clr>
        </p15:guide>
        <p15:guide id="5" pos="301" userDrawn="1">
          <p15:clr>
            <a:srgbClr val="FBAE40"/>
          </p15:clr>
        </p15:guide>
        <p15:guide id="6" pos="7384" userDrawn="1">
          <p15:clr>
            <a:srgbClr val="FBAE40"/>
          </p15:clr>
        </p15:guide>
        <p15:guide id="7" orient="horz" pos="375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Header">
    <p:spTree>
      <p:nvGrpSpPr>
        <p:cNvPr id="1" name=""/>
        <p:cNvGrpSpPr/>
        <p:nvPr/>
      </p:nvGrpSpPr>
      <p:grpSpPr>
        <a:xfrm>
          <a:off x="0" y="0"/>
          <a:ext cx="0" cy="0"/>
          <a:chOff x="0" y="0"/>
          <a:chExt cx="0" cy="0"/>
        </a:xfrm>
      </p:grpSpPr>
      <p:sp>
        <p:nvSpPr>
          <p:cNvPr id="15" name="Rechteck 8"/>
          <p:cNvSpPr/>
          <p:nvPr userDrawn="1"/>
        </p:nvSpPr>
        <p:spPr>
          <a:xfrm>
            <a:off x="0" y="0"/>
            <a:ext cx="12192000" cy="6294964"/>
          </a:xfrm>
          <a:prstGeom prst="rect">
            <a:avLst/>
          </a:prstGeom>
          <a:gradFill flip="none" rotWithShape="1">
            <a:gsLst>
              <a:gs pos="0">
                <a:schemeClr val="bg2">
                  <a:lumMod val="60000"/>
                  <a:lumOff val="40000"/>
                </a:schemeClr>
              </a:gs>
              <a:gs pos="100000">
                <a:srgbClr val="E4E8EE"/>
              </a:gs>
            </a:gsLst>
            <a:lin ang="1662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pic>
        <p:nvPicPr>
          <p:cNvPr id="16" name="Bild 10" descr="Next_100_Years_Signet.png"/>
          <p:cNvPicPr>
            <a:picLocks noChangeAspect="1"/>
          </p:cNvPicPr>
          <p:nvPr userDrawn="1"/>
        </p:nvPicPr>
        <p:blipFill rotWithShape="1">
          <a:blip r:embed="rId2">
            <a:alphaModFix amt="70000"/>
            <a:extLst>
              <a:ext uri="{28A0092B-C50C-407E-A947-70E740481C1C}">
                <a14:useLocalDpi xmlns:a14="http://schemas.microsoft.com/office/drawing/2010/main" val="0"/>
              </a:ext>
            </a:extLst>
          </a:blip>
          <a:srcRect l="-1290" t="31947" r="48537" b="3"/>
          <a:stretch/>
        </p:blipFill>
        <p:spPr>
          <a:xfrm>
            <a:off x="4664261" y="1"/>
            <a:ext cx="7527739" cy="6330218"/>
          </a:xfrm>
          <a:prstGeom prst="rect">
            <a:avLst/>
          </a:prstGeom>
        </p:spPr>
      </p:pic>
      <p:sp>
        <p:nvSpPr>
          <p:cNvPr id="8" name="Textplatzhalter 8"/>
          <p:cNvSpPr>
            <a:spLocks noGrp="1"/>
          </p:cNvSpPr>
          <p:nvPr>
            <p:ph type="body" sz="quarter" idx="14" hasCustomPrompt="1"/>
          </p:nvPr>
        </p:nvSpPr>
        <p:spPr>
          <a:xfrm>
            <a:off x="488949" y="1412875"/>
            <a:ext cx="2989019" cy="924620"/>
          </a:xfrm>
          <a:prstGeom prst="rect">
            <a:avLst/>
          </a:prstGeom>
        </p:spPr>
        <p:txBody>
          <a:bodyPr wrap="square" lIns="0" tIns="0" rIns="0" bIns="0">
            <a:noAutofit/>
          </a:bodyPr>
          <a:lstStyle>
            <a:lvl1pPr marL="0" indent="0">
              <a:lnSpc>
                <a:spcPts val="7200"/>
              </a:lnSpc>
              <a:spcBef>
                <a:spcPts val="0"/>
              </a:spcBef>
              <a:buNone/>
              <a:defRPr sz="7200" b="1" cap="all" baseline="0">
                <a:solidFill>
                  <a:srgbClr val="667084"/>
                </a:solidFill>
                <a:latin typeface="+mj-lt"/>
              </a:defRPr>
            </a:lvl1pPr>
          </a:lstStyle>
          <a:p>
            <a:pPr lvl="0"/>
            <a:r>
              <a:rPr lang="en-US" noProof="0" dirty="0"/>
              <a:t>01</a:t>
            </a:r>
          </a:p>
        </p:txBody>
      </p:sp>
      <p:sp>
        <p:nvSpPr>
          <p:cNvPr id="10" name="Textplatzhalter 8"/>
          <p:cNvSpPr>
            <a:spLocks noGrp="1"/>
          </p:cNvSpPr>
          <p:nvPr>
            <p:ph type="body" sz="quarter" idx="15" hasCustomPrompt="1"/>
          </p:nvPr>
        </p:nvSpPr>
        <p:spPr>
          <a:xfrm>
            <a:off x="488948" y="2362896"/>
            <a:ext cx="11224685" cy="548868"/>
          </a:xfrm>
          <a:prstGeom prst="rect">
            <a:avLst/>
          </a:prstGeom>
        </p:spPr>
        <p:txBody>
          <a:bodyPr lIns="0" tIns="0" rIns="0" bIns="0">
            <a:spAutoFit/>
          </a:bodyPr>
          <a:lstStyle>
            <a:lvl1pPr marL="0" indent="0">
              <a:lnSpc>
                <a:spcPts val="4200"/>
              </a:lnSpc>
              <a:spcBef>
                <a:spcPts val="0"/>
              </a:spcBef>
              <a:buNone/>
              <a:defRPr sz="4000" b="1" cap="all" baseline="0">
                <a:solidFill>
                  <a:srgbClr val="667084"/>
                </a:solidFill>
                <a:latin typeface="+mj-lt"/>
              </a:defRPr>
            </a:lvl1pPr>
          </a:lstStyle>
          <a:p>
            <a:pPr lvl="0"/>
            <a:r>
              <a:rPr lang="en-US" noProof="0" dirty="0"/>
              <a:t>Chapter.</a:t>
            </a:r>
          </a:p>
        </p:txBody>
      </p:sp>
      <p:sp>
        <p:nvSpPr>
          <p:cNvPr id="2" name="Footer Placeholder 1"/>
          <p:cNvSpPr>
            <a:spLocks noGrp="1"/>
          </p:cNvSpPr>
          <p:nvPr>
            <p:ph type="ftr" sz="quarter" idx="16"/>
          </p:nvPr>
        </p:nvSpPr>
        <p:spPr/>
        <p:txBody>
          <a:bodyPr/>
          <a:lstStyle/>
          <a:p>
            <a:pPr algn="l"/>
            <a:r>
              <a:rPr lang="en-GB" noProof="0"/>
              <a:t>Subject | Department | Date</a:t>
            </a:r>
            <a:endParaRPr lang="en-GB" noProof="0" dirty="0"/>
          </a:p>
        </p:txBody>
      </p:sp>
      <p:sp>
        <p:nvSpPr>
          <p:cNvPr id="5" name="Slide Number Placeholder 4"/>
          <p:cNvSpPr>
            <a:spLocks noGrp="1"/>
          </p:cNvSpPr>
          <p:nvPr>
            <p:ph type="sldNum" sz="quarter" idx="17"/>
          </p:nvPr>
        </p:nvSpPr>
        <p:spPr/>
        <p:txBody>
          <a:bodyPr/>
          <a:lstStyle/>
          <a:p>
            <a:r>
              <a:rPr lang="en-US" noProof="0"/>
              <a:t>Page </a:t>
            </a:r>
            <a:fld id="{AA807A42-CF27-4B84-8583-18EBE418342E}" type="slidenum">
              <a:rPr lang="en-US" noProof="0" smtClean="0"/>
              <a:pPr/>
              <a:t>‹#›</a:t>
            </a:fld>
            <a:endParaRPr lang="en-US" noProof="0" dirty="0"/>
          </a:p>
        </p:txBody>
      </p:sp>
    </p:spTree>
    <p:extLst/>
  </p:cSld>
  <p:clrMapOvr>
    <a:masterClrMapping/>
  </p:clrMapOvr>
  <p:extLst mod="1">
    <p:ext uri="{DCECCB84-F9BA-43D5-87BE-67443E8EF086}">
      <p15:sldGuideLst xmlns:p15="http://schemas.microsoft.com/office/powerpoint/2012/main">
        <p15:guide id="1" orient="horz" pos="1836" userDrawn="1">
          <p15:clr>
            <a:srgbClr val="FBAE40"/>
          </p15:clr>
        </p15:guide>
        <p15:guide id="2" orient="horz" pos="887" userDrawn="1">
          <p15:clr>
            <a:srgbClr val="FBAE40"/>
          </p15:clr>
        </p15:guide>
        <p15:guide id="3" pos="7384" userDrawn="1">
          <p15:clr>
            <a:srgbClr val="FBAE40"/>
          </p15:clr>
        </p15:guide>
        <p15:guide id="4" pos="30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Conten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8948" y="347184"/>
            <a:ext cx="11224685" cy="701474"/>
          </a:xfrm>
          <a:prstGeom prst="rect">
            <a:avLst/>
          </a:prstGeom>
        </p:spPr>
        <p:txBody>
          <a:bodyPr/>
          <a:lstStyle>
            <a:lvl1pPr>
              <a:lnSpc>
                <a:spcPts val="2700"/>
              </a:lnSpc>
              <a:defRPr baseline="0"/>
            </a:lvl1pPr>
          </a:lstStyle>
          <a:p>
            <a:r>
              <a:rPr lang="en-US" noProof="0" dirty="0"/>
              <a:t>Click to edit Master title style.</a:t>
            </a:r>
            <a:br>
              <a:rPr lang="en-US" noProof="0" dirty="0"/>
            </a:br>
            <a:r>
              <a:rPr lang="en-US" noProof="0" dirty="0"/>
              <a:t>Second Line Lorem Ipsum.</a:t>
            </a:r>
          </a:p>
        </p:txBody>
      </p:sp>
      <p:sp>
        <p:nvSpPr>
          <p:cNvPr id="6" name="Content Placeholder 5"/>
          <p:cNvSpPr>
            <a:spLocks noGrp="1"/>
          </p:cNvSpPr>
          <p:nvPr>
            <p:ph sz="quarter" idx="12"/>
          </p:nvPr>
        </p:nvSpPr>
        <p:spPr>
          <a:xfrm>
            <a:off x="488948" y="1413933"/>
            <a:ext cx="11224685" cy="47074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6"/>
          <p:cNvSpPr>
            <a:spLocks noGrp="1"/>
          </p:cNvSpPr>
          <p:nvPr>
            <p:ph type="ftr" sz="quarter" idx="13"/>
          </p:nvPr>
        </p:nvSpPr>
        <p:spPr/>
        <p:txBody>
          <a:bodyPr/>
          <a:lstStyle/>
          <a:p>
            <a:pPr algn="l"/>
            <a:r>
              <a:rPr lang="en-GB" noProof="0"/>
              <a:t>Subject | Department | Date</a:t>
            </a:r>
            <a:endParaRPr lang="en-GB" noProof="0" dirty="0"/>
          </a:p>
        </p:txBody>
      </p:sp>
      <p:sp>
        <p:nvSpPr>
          <p:cNvPr id="8" name="Slide Number Placeholder 7"/>
          <p:cNvSpPr>
            <a:spLocks noGrp="1"/>
          </p:cNvSpPr>
          <p:nvPr>
            <p:ph type="sldNum" sz="quarter" idx="14"/>
          </p:nvPr>
        </p:nvSpPr>
        <p:spPr/>
        <p:txBody>
          <a:bodyPr/>
          <a:lstStyle/>
          <a:p>
            <a:r>
              <a:rPr lang="en-US" noProof="0"/>
              <a:t>Page </a:t>
            </a:r>
            <a:fld id="{AA807A42-CF27-4B84-8583-18EBE418342E}" type="slidenum">
              <a:rPr lang="en-US" noProof="0" smtClean="0"/>
              <a:pPr/>
              <a:t>‹#›</a:t>
            </a:fld>
            <a:endParaRPr lang="en-US" noProof="0" dirty="0"/>
          </a:p>
        </p:txBody>
      </p:sp>
    </p:spTree>
    <p:extLst/>
  </p:cSld>
  <p:clrMapOvr>
    <a:masterClrMapping/>
  </p:clrMapOvr>
  <p:extLst mod="1">
    <p:ext uri="{DCECCB84-F9BA-43D5-87BE-67443E8EF086}">
      <p15:sldGuideLst xmlns:p15="http://schemas.microsoft.com/office/powerpoint/2012/main">
        <p15:guide id="1" pos="301" userDrawn="1">
          <p15:clr>
            <a:srgbClr val="FBAE40"/>
          </p15:clr>
        </p15:guide>
        <p15:guide id="2" pos="7384" userDrawn="1">
          <p15:clr>
            <a:srgbClr val="FBAE40"/>
          </p15:clr>
        </p15:guide>
        <p15:guide id="3" orient="horz" pos="216" userDrawn="1">
          <p15:clr>
            <a:srgbClr val="FBAE40"/>
          </p15:clr>
        </p15:guide>
        <p15:guide id="4" orient="horz" pos="663" userDrawn="1">
          <p15:clr>
            <a:srgbClr val="FBAE40"/>
          </p15:clr>
        </p15:guide>
        <p15:guide id="5" orient="horz" pos="890" userDrawn="1">
          <p15:clr>
            <a:srgbClr val="FBAE40"/>
          </p15:clr>
        </p15:guide>
        <p15:guide id="6" orient="horz" pos="3858" userDrawn="1">
          <p15:clr>
            <a:srgbClr val="FBAE40"/>
          </p15:clr>
        </p15:guide>
        <p15:guide id="7" orient="horz" pos="4260" userDrawn="1">
          <p15:clr>
            <a:srgbClr val="FBAE40"/>
          </p15:clr>
        </p15:guide>
        <p15:guide id="8" orient="horz" pos="404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 Content with Background">
    <p:spTree>
      <p:nvGrpSpPr>
        <p:cNvPr id="1" name=""/>
        <p:cNvGrpSpPr/>
        <p:nvPr/>
      </p:nvGrpSpPr>
      <p:grpSpPr>
        <a:xfrm>
          <a:off x="0" y="0"/>
          <a:ext cx="0" cy="0"/>
          <a:chOff x="0" y="0"/>
          <a:chExt cx="0" cy="0"/>
        </a:xfrm>
      </p:grpSpPr>
      <p:pic>
        <p:nvPicPr>
          <p:cNvPr id="9" name="Bild 11"/>
          <p:cNvPicPr>
            <a:picLocks noChangeAspect="1"/>
          </p:cNvPicPr>
          <p:nvPr userDrawn="1"/>
        </p:nvPicPr>
        <p:blipFill rotWithShape="1">
          <a:blip r:embed="rId2" cstate="print">
            <a:alphaModFix amt="10000"/>
            <a:extLst>
              <a:ext uri="{28A0092B-C50C-407E-A947-70E740481C1C}">
                <a14:useLocalDpi xmlns:a14="http://schemas.microsoft.com/office/drawing/2010/main" val="0"/>
              </a:ext>
            </a:extLst>
          </a:blip>
          <a:srcRect l="69656" t="46096" r="-1521" b="2091"/>
          <a:stretch/>
        </p:blipFill>
        <p:spPr>
          <a:xfrm>
            <a:off x="-9832" y="0"/>
            <a:ext cx="6028267" cy="6293905"/>
          </a:xfrm>
          <a:prstGeom prst="rect">
            <a:avLst/>
          </a:prstGeom>
        </p:spPr>
      </p:pic>
      <p:sp>
        <p:nvSpPr>
          <p:cNvPr id="2" name="Titel 1"/>
          <p:cNvSpPr>
            <a:spLocks noGrp="1"/>
          </p:cNvSpPr>
          <p:nvPr>
            <p:ph type="title" hasCustomPrompt="1"/>
          </p:nvPr>
        </p:nvSpPr>
        <p:spPr>
          <a:xfrm>
            <a:off x="488948" y="347184"/>
            <a:ext cx="11224685" cy="701474"/>
          </a:xfrm>
          <a:prstGeom prst="rect">
            <a:avLst/>
          </a:prstGeom>
        </p:spPr>
        <p:txBody>
          <a:bodyPr/>
          <a:lstStyle>
            <a:lvl1pPr>
              <a:lnSpc>
                <a:spcPts val="2700"/>
              </a:lnSpc>
              <a:defRPr/>
            </a:lvl1pPr>
          </a:lstStyle>
          <a:p>
            <a:r>
              <a:rPr lang="en-US" noProof="0" dirty="0"/>
              <a:t>Click to edit Master title style.</a:t>
            </a:r>
            <a:br>
              <a:rPr lang="en-US" noProof="0" dirty="0"/>
            </a:br>
            <a:r>
              <a:rPr lang="en-US" noProof="0" dirty="0"/>
              <a:t>Second Line Lorem Ipsum.</a:t>
            </a:r>
          </a:p>
        </p:txBody>
      </p:sp>
      <p:sp>
        <p:nvSpPr>
          <p:cNvPr id="7" name="Content Placeholder 5"/>
          <p:cNvSpPr>
            <a:spLocks noGrp="1"/>
          </p:cNvSpPr>
          <p:nvPr>
            <p:ph sz="quarter" idx="12"/>
          </p:nvPr>
        </p:nvSpPr>
        <p:spPr>
          <a:xfrm>
            <a:off x="488948" y="1413933"/>
            <a:ext cx="11224685" cy="47074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3"/>
          </p:nvPr>
        </p:nvSpPr>
        <p:spPr/>
        <p:txBody>
          <a:bodyPr/>
          <a:lstStyle/>
          <a:p>
            <a:pPr algn="l"/>
            <a:r>
              <a:rPr lang="en-GB" noProof="0"/>
              <a:t>Subject | Department | Date</a:t>
            </a:r>
            <a:endParaRPr lang="en-GB" noProof="0" dirty="0"/>
          </a:p>
        </p:txBody>
      </p:sp>
      <p:sp>
        <p:nvSpPr>
          <p:cNvPr id="6" name="Slide Number Placeholder 5"/>
          <p:cNvSpPr>
            <a:spLocks noGrp="1"/>
          </p:cNvSpPr>
          <p:nvPr>
            <p:ph type="sldNum" sz="quarter" idx="14"/>
          </p:nvPr>
        </p:nvSpPr>
        <p:spPr/>
        <p:txBody>
          <a:bodyPr/>
          <a:lstStyle/>
          <a:p>
            <a:r>
              <a:rPr lang="en-US" noProof="0"/>
              <a:t>Page </a:t>
            </a:r>
            <a:fld id="{AA807A42-CF27-4B84-8583-18EBE418342E}" type="slidenum">
              <a:rPr lang="en-US" noProof="0" smtClean="0"/>
              <a:pPr/>
              <a:t>‹#›</a:t>
            </a:fld>
            <a:endParaRPr lang="en-US" noProof="0" dirty="0"/>
          </a:p>
        </p:txBody>
      </p:sp>
      <p:cxnSp>
        <p:nvCxnSpPr>
          <p:cNvPr id="8" name="Gerade Verbindung 7"/>
          <p:cNvCxnSpPr/>
          <p:nvPr userDrawn="1"/>
        </p:nvCxnSpPr>
        <p:spPr>
          <a:xfrm>
            <a:off x="-1" y="6298735"/>
            <a:ext cx="12192001" cy="0"/>
          </a:xfrm>
          <a:prstGeom prst="line">
            <a:avLst/>
          </a:prstGeom>
          <a:ln w="12700">
            <a:solidFill>
              <a:schemeClr val="tx1">
                <a:alpha val="25000"/>
              </a:schemeClr>
            </a:solidFill>
          </a:ln>
          <a:effectLst/>
        </p:spPr>
        <p:style>
          <a:lnRef idx="2">
            <a:schemeClr val="accent1"/>
          </a:lnRef>
          <a:fillRef idx="0">
            <a:schemeClr val="accent1"/>
          </a:fillRef>
          <a:effectRef idx="1">
            <a:schemeClr val="accent1"/>
          </a:effectRef>
          <a:fontRef idx="minor">
            <a:schemeClr val="tx1"/>
          </a:fontRef>
        </p:style>
      </p:cxnSp>
    </p:spTree>
    <p:extLst/>
  </p:cSld>
  <p:clrMapOvr>
    <a:masterClrMapping/>
  </p:clrMapOvr>
  <p:extLst mod="1">
    <p:ext uri="{DCECCB84-F9BA-43D5-87BE-67443E8EF086}">
      <p15:sldGuideLst xmlns:p15="http://schemas.microsoft.com/office/powerpoint/2012/main">
        <p15:guide id="1" orient="horz" pos="216" userDrawn="1">
          <p15:clr>
            <a:srgbClr val="FBAE40"/>
          </p15:clr>
        </p15:guide>
        <p15:guide id="2" orient="horz" pos="663" userDrawn="1">
          <p15:clr>
            <a:srgbClr val="FBAE40"/>
          </p15:clr>
        </p15:guide>
        <p15:guide id="3" orient="horz" pos="890" userDrawn="1">
          <p15:clr>
            <a:srgbClr val="FBAE40"/>
          </p15:clr>
        </p15:guide>
        <p15:guide id="4" orient="horz" pos="3858" userDrawn="1">
          <p15:clr>
            <a:srgbClr val="FBAE40"/>
          </p15:clr>
        </p15:guide>
        <p15:guide id="5" orient="horz" pos="4042" userDrawn="1">
          <p15:clr>
            <a:srgbClr val="FBAE40"/>
          </p15:clr>
        </p15:guide>
        <p15:guide id="6" orient="horz" pos="4260" userDrawn="1">
          <p15:clr>
            <a:srgbClr val="FBAE40"/>
          </p15:clr>
        </p15:guide>
        <p15:guide id="7" pos="301" userDrawn="1">
          <p15:clr>
            <a:srgbClr val="FBAE40"/>
          </p15:clr>
        </p15:guide>
        <p15:guide id="8" pos="738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8948" y="347184"/>
            <a:ext cx="11224685" cy="701474"/>
          </a:xfrm>
          <a:prstGeom prst="rect">
            <a:avLst/>
          </a:prstGeom>
        </p:spPr>
        <p:txBody>
          <a:bodyPr/>
          <a:lstStyle>
            <a:lvl1pPr>
              <a:lnSpc>
                <a:spcPts val="2700"/>
              </a:lnSpc>
              <a:defRPr/>
            </a:lvl1pPr>
          </a:lstStyle>
          <a:p>
            <a:r>
              <a:rPr lang="en-US" noProof="0" dirty="0"/>
              <a:t>Click to edit Master title style.</a:t>
            </a:r>
            <a:br>
              <a:rPr lang="en-US" noProof="0" dirty="0"/>
            </a:br>
            <a:r>
              <a:rPr lang="en-US" noProof="0" dirty="0"/>
              <a:t>Second Line Lorem Ipsum.</a:t>
            </a:r>
          </a:p>
        </p:txBody>
      </p:sp>
      <p:sp>
        <p:nvSpPr>
          <p:cNvPr id="6" name="Content Placeholder 5"/>
          <p:cNvSpPr>
            <a:spLocks noGrp="1"/>
          </p:cNvSpPr>
          <p:nvPr>
            <p:ph sz="quarter" idx="18"/>
          </p:nvPr>
        </p:nvSpPr>
        <p:spPr>
          <a:xfrm>
            <a:off x="488948" y="1413933"/>
            <a:ext cx="5486400" cy="47074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9"/>
          </p:nvPr>
        </p:nvSpPr>
        <p:spPr>
          <a:xfrm>
            <a:off x="6193368" y="1413933"/>
            <a:ext cx="5520267" cy="47074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Footer Placeholder 8"/>
          <p:cNvSpPr>
            <a:spLocks noGrp="1"/>
          </p:cNvSpPr>
          <p:nvPr>
            <p:ph type="ftr" sz="quarter" idx="20"/>
          </p:nvPr>
        </p:nvSpPr>
        <p:spPr/>
        <p:txBody>
          <a:bodyPr/>
          <a:lstStyle/>
          <a:p>
            <a:pPr algn="l"/>
            <a:r>
              <a:rPr lang="en-GB" noProof="0"/>
              <a:t>Subject | Department | Date</a:t>
            </a:r>
            <a:endParaRPr lang="en-GB" noProof="0" dirty="0"/>
          </a:p>
        </p:txBody>
      </p:sp>
      <p:sp>
        <p:nvSpPr>
          <p:cNvPr id="10" name="Slide Number Placeholder 9"/>
          <p:cNvSpPr>
            <a:spLocks noGrp="1"/>
          </p:cNvSpPr>
          <p:nvPr>
            <p:ph type="sldNum" sz="quarter" idx="21"/>
          </p:nvPr>
        </p:nvSpPr>
        <p:spPr/>
        <p:txBody>
          <a:bodyPr/>
          <a:lstStyle/>
          <a:p>
            <a:r>
              <a:rPr lang="en-US" noProof="0"/>
              <a:t>Page </a:t>
            </a:r>
            <a:fld id="{AA807A42-CF27-4B84-8583-18EBE418342E}" type="slidenum">
              <a:rPr lang="en-US" noProof="0" smtClean="0"/>
              <a:pPr/>
              <a:t>‹#›</a:t>
            </a:fld>
            <a:endParaRPr lang="en-US" noProof="0" dirty="0"/>
          </a:p>
        </p:txBody>
      </p:sp>
    </p:spTree>
    <p:extLst/>
  </p:cSld>
  <p:clrMapOvr>
    <a:masterClrMapping/>
  </p:clrMapOvr>
  <p:extLst mod="1">
    <p:ext uri="{DCECCB84-F9BA-43D5-87BE-67443E8EF086}">
      <p15:sldGuideLst xmlns:p15="http://schemas.microsoft.com/office/powerpoint/2012/main">
        <p15:guide id="1" orient="horz" pos="216" userDrawn="1">
          <p15:clr>
            <a:srgbClr val="FBAE40"/>
          </p15:clr>
        </p15:guide>
        <p15:guide id="2" orient="horz" pos="663" userDrawn="1">
          <p15:clr>
            <a:srgbClr val="FBAE40"/>
          </p15:clr>
        </p15:guide>
        <p15:guide id="3" orient="horz" pos="890" userDrawn="1">
          <p15:clr>
            <a:srgbClr val="FBAE40"/>
          </p15:clr>
        </p15:guide>
        <p15:guide id="4" orient="horz" pos="3858" userDrawn="1">
          <p15:clr>
            <a:srgbClr val="FBAE40"/>
          </p15:clr>
        </p15:guide>
        <p15:guide id="5" orient="horz" pos="4042" userDrawn="1">
          <p15:clr>
            <a:srgbClr val="FBAE40"/>
          </p15:clr>
        </p15:guide>
        <p15:guide id="6" orient="horz" pos="4260" userDrawn="1">
          <p15:clr>
            <a:srgbClr val="FBAE40"/>
          </p15:clr>
        </p15:guide>
        <p15:guide id="7" pos="3896" userDrawn="1">
          <p15:clr>
            <a:srgbClr val="FBAE40"/>
          </p15:clr>
        </p15:guide>
        <p15:guide id="8" pos="3768" userDrawn="1">
          <p15:clr>
            <a:srgbClr val="FBAE40"/>
          </p15:clr>
        </p15:guide>
        <p15:guide id="9" pos="7384" userDrawn="1">
          <p15:clr>
            <a:srgbClr val="FBAE40"/>
          </p15:clr>
        </p15:guide>
        <p15:guide id="10" pos="301"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ntents with Subheadline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8948" y="347184"/>
            <a:ext cx="11224685" cy="701474"/>
          </a:xfrm>
          <a:prstGeom prst="rect">
            <a:avLst/>
          </a:prstGeom>
        </p:spPr>
        <p:txBody>
          <a:bodyPr/>
          <a:lstStyle>
            <a:lvl1pPr>
              <a:lnSpc>
                <a:spcPts val="2700"/>
              </a:lnSpc>
              <a:defRPr/>
            </a:lvl1pPr>
          </a:lstStyle>
          <a:p>
            <a:r>
              <a:rPr lang="en-US" noProof="0" dirty="0"/>
              <a:t>Click to edit Master title style.</a:t>
            </a:r>
            <a:br>
              <a:rPr lang="en-US" noProof="0" dirty="0"/>
            </a:br>
            <a:r>
              <a:rPr lang="en-US" noProof="0" dirty="0"/>
              <a:t>Second Line Lorem Ipsum.</a:t>
            </a:r>
          </a:p>
        </p:txBody>
      </p:sp>
      <p:sp>
        <p:nvSpPr>
          <p:cNvPr id="10" name="Content Placeholder 9"/>
          <p:cNvSpPr>
            <a:spLocks noGrp="1"/>
          </p:cNvSpPr>
          <p:nvPr>
            <p:ph sz="quarter" idx="22"/>
          </p:nvPr>
        </p:nvSpPr>
        <p:spPr>
          <a:xfrm>
            <a:off x="6193368" y="1795463"/>
            <a:ext cx="5520267" cy="43259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23"/>
          </p:nvPr>
        </p:nvSpPr>
        <p:spPr>
          <a:xfrm>
            <a:off x="488948" y="1795463"/>
            <a:ext cx="5486400" cy="43259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Footer Placeholder 16"/>
          <p:cNvSpPr>
            <a:spLocks noGrp="1"/>
          </p:cNvSpPr>
          <p:nvPr>
            <p:ph type="ftr" sz="quarter" idx="24"/>
          </p:nvPr>
        </p:nvSpPr>
        <p:spPr/>
        <p:txBody>
          <a:bodyPr/>
          <a:lstStyle/>
          <a:p>
            <a:pPr algn="l"/>
            <a:r>
              <a:rPr lang="en-GB" noProof="0"/>
              <a:t>Subject | Department | Date</a:t>
            </a:r>
            <a:endParaRPr lang="en-GB" noProof="0" dirty="0"/>
          </a:p>
        </p:txBody>
      </p:sp>
      <p:sp>
        <p:nvSpPr>
          <p:cNvPr id="18" name="Slide Number Placeholder 17"/>
          <p:cNvSpPr>
            <a:spLocks noGrp="1"/>
          </p:cNvSpPr>
          <p:nvPr>
            <p:ph type="sldNum" sz="quarter" idx="25"/>
          </p:nvPr>
        </p:nvSpPr>
        <p:spPr/>
        <p:txBody>
          <a:bodyPr/>
          <a:lstStyle/>
          <a:p>
            <a:r>
              <a:rPr lang="en-US" noProof="0"/>
              <a:t>Page </a:t>
            </a:r>
            <a:fld id="{AA807A42-CF27-4B84-8583-18EBE418342E}" type="slidenum">
              <a:rPr lang="en-US" noProof="0" smtClean="0"/>
              <a:pPr/>
              <a:t>‹#›</a:t>
            </a:fld>
            <a:endParaRPr lang="en-US" noProof="0" dirty="0"/>
          </a:p>
        </p:txBody>
      </p:sp>
      <p:sp>
        <p:nvSpPr>
          <p:cNvPr id="4" name="Textplatzhalter 3"/>
          <p:cNvSpPr>
            <a:spLocks noGrp="1"/>
          </p:cNvSpPr>
          <p:nvPr>
            <p:ph type="body" sz="quarter" idx="26" hasCustomPrompt="1"/>
          </p:nvPr>
        </p:nvSpPr>
        <p:spPr>
          <a:xfrm>
            <a:off x="488950" y="1412875"/>
            <a:ext cx="5486400" cy="323850"/>
          </a:xfrm>
        </p:spPr>
        <p:txBody>
          <a:bodyPr/>
          <a:lstStyle>
            <a:lvl1pPr marL="0" indent="0">
              <a:buNone/>
              <a:defRPr b="1"/>
            </a:lvl1pPr>
          </a:lstStyle>
          <a:p>
            <a:pPr lvl="0"/>
            <a:r>
              <a:rPr lang="en-US" noProof="0" dirty="0"/>
              <a:t>Click to edit Master text styles</a:t>
            </a:r>
          </a:p>
        </p:txBody>
      </p:sp>
      <p:sp>
        <p:nvSpPr>
          <p:cNvPr id="11" name="Textplatzhalter 3"/>
          <p:cNvSpPr>
            <a:spLocks noGrp="1"/>
          </p:cNvSpPr>
          <p:nvPr>
            <p:ph type="body" sz="quarter" idx="27" hasCustomPrompt="1"/>
          </p:nvPr>
        </p:nvSpPr>
        <p:spPr>
          <a:xfrm>
            <a:off x="6193368" y="1412875"/>
            <a:ext cx="5486400" cy="323850"/>
          </a:xfrm>
        </p:spPr>
        <p:txBody>
          <a:bodyPr/>
          <a:lstStyle>
            <a:lvl1pPr marL="0" indent="0">
              <a:buNone/>
              <a:defRPr b="1"/>
            </a:lvl1pPr>
          </a:lstStyle>
          <a:p>
            <a:pPr lvl="0"/>
            <a:r>
              <a:rPr lang="en-US" noProof="0" dirty="0"/>
              <a:t>Click to edit Master text styles</a:t>
            </a:r>
          </a:p>
        </p:txBody>
      </p:sp>
    </p:spTree>
    <p:extLst/>
  </p:cSld>
  <p:clrMapOvr>
    <a:masterClrMapping/>
  </p:clrMapOvr>
  <p:extLst mod="1">
    <p:ext uri="{DCECCB84-F9BA-43D5-87BE-67443E8EF086}">
      <p15:sldGuideLst xmlns:p15="http://schemas.microsoft.com/office/powerpoint/2012/main">
        <p15:guide id="1" orient="horz" pos="216" userDrawn="1">
          <p15:clr>
            <a:srgbClr val="FBAE40"/>
          </p15:clr>
        </p15:guide>
        <p15:guide id="2" orient="horz" pos="663" userDrawn="1">
          <p15:clr>
            <a:srgbClr val="FBAE40"/>
          </p15:clr>
        </p15:guide>
        <p15:guide id="3" orient="horz" pos="890" userDrawn="1">
          <p15:clr>
            <a:srgbClr val="FBAE40"/>
          </p15:clr>
        </p15:guide>
        <p15:guide id="4" orient="horz" pos="3858" userDrawn="1">
          <p15:clr>
            <a:srgbClr val="FBAE40"/>
          </p15:clr>
        </p15:guide>
        <p15:guide id="5" orient="horz" pos="4042" userDrawn="1">
          <p15:clr>
            <a:srgbClr val="FBAE40"/>
          </p15:clr>
        </p15:guide>
        <p15:guide id="6" orient="horz" pos="4260" userDrawn="1">
          <p15:clr>
            <a:srgbClr val="FBAE40"/>
          </p15:clr>
        </p15:guide>
        <p15:guide id="7" pos="3897" userDrawn="1">
          <p15:clr>
            <a:srgbClr val="FBAE40"/>
          </p15:clr>
        </p15:guide>
        <p15:guide id="8" pos="3769" userDrawn="1">
          <p15:clr>
            <a:srgbClr val="FBAE40"/>
          </p15:clr>
        </p15:guide>
        <p15:guide id="9" pos="7384" userDrawn="1">
          <p15:clr>
            <a:srgbClr val="FBAE40"/>
          </p15:clr>
        </p15:guide>
        <p15:guide id="10" orient="horz" pos="1131" userDrawn="1">
          <p15:clr>
            <a:srgbClr val="FBAE40"/>
          </p15:clr>
        </p15:guide>
        <p15:guide id="11" orient="horz" pos="1094" userDrawn="1">
          <p15:clr>
            <a:srgbClr val="FBAE40"/>
          </p15:clr>
        </p15:guide>
        <p15:guide id="12" pos="301"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 Picture with Footer">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8948" y="347184"/>
            <a:ext cx="11224685" cy="701474"/>
          </a:xfrm>
          <a:prstGeom prst="rect">
            <a:avLst/>
          </a:prstGeom>
        </p:spPr>
        <p:txBody>
          <a:bodyPr/>
          <a:lstStyle>
            <a:lvl1pPr>
              <a:lnSpc>
                <a:spcPts val="2700"/>
              </a:lnSpc>
              <a:defRPr/>
            </a:lvl1pPr>
          </a:lstStyle>
          <a:p>
            <a:r>
              <a:rPr lang="en-US" noProof="0" dirty="0"/>
              <a:t>Click to edit Master title style.</a:t>
            </a:r>
            <a:br>
              <a:rPr lang="en-US" noProof="0" dirty="0"/>
            </a:br>
            <a:r>
              <a:rPr lang="en-US" noProof="0" dirty="0"/>
              <a:t>Second Line Lorem Ipsum.</a:t>
            </a:r>
          </a:p>
        </p:txBody>
      </p:sp>
      <p:sp>
        <p:nvSpPr>
          <p:cNvPr id="5" name="Footer Placeholder 4"/>
          <p:cNvSpPr>
            <a:spLocks noGrp="1"/>
          </p:cNvSpPr>
          <p:nvPr>
            <p:ph type="ftr" sz="quarter" idx="34"/>
          </p:nvPr>
        </p:nvSpPr>
        <p:spPr/>
        <p:txBody>
          <a:bodyPr/>
          <a:lstStyle>
            <a:lvl1pPr algn="l">
              <a:defRPr/>
            </a:lvl1pPr>
          </a:lstStyle>
          <a:p>
            <a:r>
              <a:rPr lang="en-GB"/>
              <a:t>Subject | Department | Date</a:t>
            </a:r>
            <a:endParaRPr lang="en-GB" dirty="0"/>
          </a:p>
        </p:txBody>
      </p:sp>
      <p:sp>
        <p:nvSpPr>
          <p:cNvPr id="8" name="Slide Number Placeholder 7"/>
          <p:cNvSpPr>
            <a:spLocks noGrp="1"/>
          </p:cNvSpPr>
          <p:nvPr>
            <p:ph type="sldNum" sz="quarter" idx="35"/>
          </p:nvPr>
        </p:nvSpPr>
        <p:spPr/>
        <p:txBody>
          <a:bodyPr/>
          <a:lstStyle/>
          <a:p>
            <a:r>
              <a:rPr lang="en-US" noProof="0"/>
              <a:t>Page </a:t>
            </a:r>
            <a:fld id="{AA807A42-CF27-4B84-8583-18EBE418342E}" type="slidenum">
              <a:rPr lang="en-US" noProof="0" smtClean="0"/>
              <a:pPr/>
              <a:t>‹#›</a:t>
            </a:fld>
            <a:endParaRPr lang="en-US" noProof="0" dirty="0"/>
          </a:p>
        </p:txBody>
      </p:sp>
      <p:sp>
        <p:nvSpPr>
          <p:cNvPr id="10" name="Picture Placeholder 9"/>
          <p:cNvSpPr>
            <a:spLocks noGrp="1"/>
          </p:cNvSpPr>
          <p:nvPr>
            <p:ph type="pic" sz="quarter" idx="36"/>
          </p:nvPr>
        </p:nvSpPr>
        <p:spPr>
          <a:xfrm>
            <a:off x="488948" y="1413933"/>
            <a:ext cx="11224685" cy="4707467"/>
          </a:xfrm>
          <a:pattFill prst="wdUpDiag">
            <a:fgClr>
              <a:srgbClr val="BFBFBF"/>
            </a:fgClr>
            <a:bgClr>
              <a:schemeClr val="bg1"/>
            </a:bgClr>
          </a:pattFill>
        </p:spPr>
        <p:txBody>
          <a:bodyPr tIns="540000" anchor="ctr"/>
          <a:lstStyle>
            <a:lvl1pPr marL="0" indent="0" algn="ctr">
              <a:buNone/>
              <a:defRPr sz="2000"/>
            </a:lvl1pPr>
          </a:lstStyle>
          <a:p>
            <a:r>
              <a:rPr lang="en-US" smtClean="0"/>
              <a:t>Click icon to add picture</a:t>
            </a:r>
            <a:endParaRPr lang="en-US"/>
          </a:p>
        </p:txBody>
      </p:sp>
      <p:cxnSp>
        <p:nvCxnSpPr>
          <p:cNvPr id="6" name="Gerade Verbindung 5"/>
          <p:cNvCxnSpPr/>
          <p:nvPr userDrawn="1"/>
        </p:nvCxnSpPr>
        <p:spPr>
          <a:xfrm>
            <a:off x="-1" y="6298735"/>
            <a:ext cx="12192001" cy="0"/>
          </a:xfrm>
          <a:prstGeom prst="line">
            <a:avLst/>
          </a:prstGeom>
          <a:ln w="12700">
            <a:solidFill>
              <a:schemeClr val="tx1">
                <a:alpha val="25000"/>
              </a:schemeClr>
            </a:solidFill>
          </a:ln>
          <a:effectLst/>
        </p:spPr>
        <p:style>
          <a:lnRef idx="2">
            <a:schemeClr val="accent1"/>
          </a:lnRef>
          <a:fillRef idx="0">
            <a:schemeClr val="accent1"/>
          </a:fillRef>
          <a:effectRef idx="1">
            <a:schemeClr val="accent1"/>
          </a:effectRef>
          <a:fontRef idx="minor">
            <a:schemeClr val="tx1"/>
          </a:fontRef>
        </p:style>
      </p:cxnSp>
    </p:spTree>
    <p:extLst/>
  </p:cSld>
  <p:clrMapOvr>
    <a:masterClrMapping/>
  </p:clrMapOvr>
  <p:extLst mod="1">
    <p:ext uri="{DCECCB84-F9BA-43D5-87BE-67443E8EF086}">
      <p15:sldGuideLst xmlns:p15="http://schemas.microsoft.com/office/powerpoint/2012/main">
        <p15:guide id="1" orient="horz" pos="663" userDrawn="1">
          <p15:clr>
            <a:srgbClr val="FBAE40"/>
          </p15:clr>
        </p15:guide>
        <p15:guide id="2" orient="horz" pos="216" userDrawn="1">
          <p15:clr>
            <a:srgbClr val="FBAE40"/>
          </p15:clr>
        </p15:guide>
        <p15:guide id="3" orient="horz" pos="890" userDrawn="1">
          <p15:clr>
            <a:srgbClr val="FBAE40"/>
          </p15:clr>
        </p15:guide>
        <p15:guide id="4" orient="horz" pos="3858" userDrawn="1">
          <p15:clr>
            <a:srgbClr val="FBAE40"/>
          </p15:clr>
        </p15:guide>
        <p15:guide id="5" pos="301" userDrawn="1">
          <p15:clr>
            <a:srgbClr val="FBAE40"/>
          </p15:clr>
        </p15:guide>
        <p15:guide id="6" pos="7384" userDrawn="1">
          <p15:clr>
            <a:srgbClr val="FBAE40"/>
          </p15:clr>
        </p15:guide>
        <p15:guide id="7" orient="horz" pos="4042" userDrawn="1">
          <p15:clr>
            <a:srgbClr val="FBAE40"/>
          </p15:clr>
        </p15:guide>
        <p15:guide id="8" orient="horz" pos="42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Picture without Footer">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8948" y="347184"/>
            <a:ext cx="11224685" cy="701474"/>
          </a:xfrm>
          <a:prstGeom prst="rect">
            <a:avLst/>
          </a:prstGeom>
        </p:spPr>
        <p:txBody>
          <a:bodyPr/>
          <a:lstStyle>
            <a:lvl1pPr>
              <a:lnSpc>
                <a:spcPts val="2700"/>
              </a:lnSpc>
              <a:defRPr/>
            </a:lvl1pPr>
          </a:lstStyle>
          <a:p>
            <a:r>
              <a:rPr lang="en-US" noProof="0" dirty="0"/>
              <a:t>Click to edit Master title style.</a:t>
            </a:r>
            <a:br>
              <a:rPr lang="en-US" noProof="0" dirty="0"/>
            </a:br>
            <a:r>
              <a:rPr lang="en-US" noProof="0" dirty="0"/>
              <a:t>Second Line Lorem Ipsum.</a:t>
            </a:r>
          </a:p>
        </p:txBody>
      </p:sp>
      <p:sp>
        <p:nvSpPr>
          <p:cNvPr id="4" name="Picture Placeholder 6"/>
          <p:cNvSpPr>
            <a:spLocks noGrp="1"/>
          </p:cNvSpPr>
          <p:nvPr>
            <p:ph type="pic" sz="quarter" idx="33"/>
          </p:nvPr>
        </p:nvSpPr>
        <p:spPr>
          <a:xfrm>
            <a:off x="5" y="1413933"/>
            <a:ext cx="12192003" cy="5444068"/>
          </a:xfrm>
          <a:pattFill prst="wdUpDiag">
            <a:fgClr>
              <a:schemeClr val="bg1">
                <a:lumMod val="75000"/>
              </a:schemeClr>
            </a:fgClr>
            <a:bgClr>
              <a:schemeClr val="bg1"/>
            </a:bgClr>
          </a:pattFill>
        </p:spPr>
        <p:txBody>
          <a:bodyPr vert="horz" lIns="0" tIns="540000" rIns="0" bIns="0" rtlCol="0" anchor="ctr" anchorCtr="0">
            <a:noAutofit/>
          </a:bodyPr>
          <a:lstStyle>
            <a:lvl1pPr algn="ctr">
              <a:buFontTx/>
              <a:buNone/>
              <a:defRPr lang="en-US" sz="2000">
                <a:ea typeface="BMW Type Global Pro Regular" pitchFamily="2" charset="0"/>
                <a:cs typeface="BMW Group" pitchFamily="2" charset="0"/>
              </a:defRPr>
            </a:lvl1pPr>
          </a:lstStyle>
          <a:p>
            <a:pPr lvl="0" indent="0" algn="ctr">
              <a:buNone/>
            </a:pPr>
            <a:r>
              <a:rPr lang="en-US" smtClean="0"/>
              <a:t>Click icon to add picture</a:t>
            </a:r>
            <a:endParaRPr lang="en-US" dirty="0"/>
          </a:p>
        </p:txBody>
      </p:sp>
    </p:spTree>
    <p:extLst/>
  </p:cSld>
  <p:clrMapOvr>
    <a:masterClrMapping/>
  </p:clrMapOvr>
  <p:extLst mod="1">
    <p:ext uri="{DCECCB84-F9BA-43D5-87BE-67443E8EF086}">
      <p15:sldGuideLst xmlns:p15="http://schemas.microsoft.com/office/powerpoint/2012/main">
        <p15:guide id="1" orient="horz" pos="663" userDrawn="1">
          <p15:clr>
            <a:srgbClr val="FBAE40"/>
          </p15:clr>
        </p15:guide>
        <p15:guide id="2" orient="horz" pos="216" userDrawn="1">
          <p15:clr>
            <a:srgbClr val="FBAE40"/>
          </p15:clr>
        </p15:guide>
        <p15:guide id="3" pos="301" userDrawn="1">
          <p15:clr>
            <a:srgbClr val="FBAE40"/>
          </p15:clr>
        </p15:guide>
        <p15:guide id="4" pos="7384"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ußzeilenplatzhalter 3"/>
          <p:cNvSpPr>
            <a:spLocks noGrp="1"/>
          </p:cNvSpPr>
          <p:nvPr>
            <p:ph type="ftr" sz="quarter" idx="3"/>
          </p:nvPr>
        </p:nvSpPr>
        <p:spPr>
          <a:xfrm>
            <a:off x="488949" y="6425350"/>
            <a:ext cx="9851675" cy="331787"/>
          </a:xfrm>
          <a:prstGeom prst="rect">
            <a:avLst/>
          </a:prstGeom>
        </p:spPr>
        <p:txBody>
          <a:bodyPr vert="horz" lIns="0" tIns="0" rIns="0" bIns="0" rtlCol="0" anchor="ctr"/>
          <a:lstStyle>
            <a:lvl1pPr algn="ctr">
              <a:defRPr sz="800">
                <a:solidFill>
                  <a:srgbClr val="404040"/>
                </a:solidFill>
              </a:defRPr>
            </a:lvl1pPr>
          </a:lstStyle>
          <a:p>
            <a:pPr algn="l"/>
            <a:r>
              <a:rPr lang="en-GB" noProof="0" dirty="0"/>
              <a:t>Subject | Department | Date</a:t>
            </a:r>
          </a:p>
        </p:txBody>
      </p:sp>
      <p:sp>
        <p:nvSpPr>
          <p:cNvPr id="5" name="Foliennummernplatzhalter 4"/>
          <p:cNvSpPr>
            <a:spLocks noGrp="1"/>
          </p:cNvSpPr>
          <p:nvPr>
            <p:ph type="sldNum" sz="quarter" idx="4"/>
          </p:nvPr>
        </p:nvSpPr>
        <p:spPr>
          <a:xfrm>
            <a:off x="10586156" y="6425347"/>
            <a:ext cx="1127477" cy="331788"/>
          </a:xfrm>
          <a:prstGeom prst="rect">
            <a:avLst/>
          </a:prstGeom>
        </p:spPr>
        <p:txBody>
          <a:bodyPr vert="horz" lIns="0" tIns="0" rIns="0" bIns="0" rtlCol="0" anchor="ctr"/>
          <a:lstStyle>
            <a:lvl1pPr algn="r">
              <a:defRPr sz="800">
                <a:solidFill>
                  <a:srgbClr val="404040"/>
                </a:solidFill>
              </a:defRPr>
            </a:lvl1pPr>
          </a:lstStyle>
          <a:p>
            <a:r>
              <a:rPr lang="en-US" noProof="0" dirty="0"/>
              <a:t>Page </a:t>
            </a:r>
            <a:fld id="{AA807A42-CF27-4B84-8583-18EBE418342E}" type="slidenum">
              <a:rPr lang="en-US" noProof="0" smtClean="0"/>
              <a:pPr/>
              <a:t>‹#›</a:t>
            </a:fld>
            <a:endParaRPr lang="en-US" noProof="0" dirty="0"/>
          </a:p>
        </p:txBody>
      </p:sp>
      <p:sp>
        <p:nvSpPr>
          <p:cNvPr id="280" name="Rechteck 279"/>
          <p:cNvSpPr/>
          <p:nvPr/>
        </p:nvSpPr>
        <p:spPr>
          <a:xfrm>
            <a:off x="237067" y="177800"/>
            <a:ext cx="240000" cy="1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dirty="0"/>
          </a:p>
        </p:txBody>
      </p:sp>
      <p:sp>
        <p:nvSpPr>
          <p:cNvPr id="8" name="empower - DO NOT DELETE!!!" hidden="1"/>
          <p:cNvSpPr/>
          <p:nvPr userDrawn="1">
            <p:custDataLst>
              <p:tags r:id="rId18"/>
            </p:custDataLst>
          </p:nvPr>
        </p:nvSpPr>
        <p:spPr>
          <a:xfrm>
            <a:off x="-1693333" y="-1270000"/>
            <a:ext cx="0" cy="0"/>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2" name="Title Placeholder 1"/>
          <p:cNvSpPr>
            <a:spLocks noGrp="1"/>
          </p:cNvSpPr>
          <p:nvPr>
            <p:ph type="title"/>
          </p:nvPr>
        </p:nvSpPr>
        <p:spPr>
          <a:xfrm>
            <a:off x="488948" y="347184"/>
            <a:ext cx="11224685" cy="701474"/>
          </a:xfrm>
          <a:prstGeom prst="rect">
            <a:avLst/>
          </a:prstGeom>
        </p:spPr>
        <p:txBody>
          <a:bodyPr vert="horz" lIns="0" tIns="0" rIns="0" bIns="0" rtlCol="0" anchor="t">
            <a:noAutofit/>
          </a:bodyPr>
          <a:lstStyle/>
          <a:p>
            <a:pPr lvl="0">
              <a:lnSpc>
                <a:spcPts val="2700"/>
              </a:lnSpc>
            </a:pPr>
            <a:r>
              <a:rPr lang="en-US" noProof="0" smtClean="0"/>
              <a:t>Click to edit Master title style</a:t>
            </a:r>
            <a:endParaRPr lang="en-US" noProof="0" dirty="0"/>
          </a:p>
        </p:txBody>
      </p:sp>
      <p:sp>
        <p:nvSpPr>
          <p:cNvPr id="3" name="Text Placeholder 2"/>
          <p:cNvSpPr>
            <a:spLocks noGrp="1"/>
          </p:cNvSpPr>
          <p:nvPr>
            <p:ph type="body" idx="1"/>
          </p:nvPr>
        </p:nvSpPr>
        <p:spPr>
          <a:xfrm>
            <a:off x="488948" y="1413933"/>
            <a:ext cx="11224685" cy="4707467"/>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cSld>
  <p:clrMap bg1="lt1" tx1="dk1" bg2="lt2" tx2="dk2" accent1="accent1" accent2="accent2" accent3="accent3" accent4="accent4" accent5="accent5" accent6="accent6" hlink="hlink" folHlink="folHlink"/>
  <p:sldLayoutIdLst>
    <p:sldLayoutId id="2147483747" r:id="rId1"/>
    <p:sldLayoutId id="2147483746" r:id="rId2"/>
    <p:sldLayoutId id="2147483748" r:id="rId3"/>
    <p:sldLayoutId id="2147483749" r:id="rId4"/>
    <p:sldLayoutId id="2147483752" r:id="rId5"/>
    <p:sldLayoutId id="2147483750" r:id="rId6"/>
    <p:sldLayoutId id="2147483751" r:id="rId7"/>
    <p:sldLayoutId id="2147483753" r:id="rId8"/>
    <p:sldLayoutId id="2147483754" r:id="rId9"/>
    <p:sldLayoutId id="2147483755" r:id="rId10"/>
    <p:sldLayoutId id="2147483756" r:id="rId11"/>
    <p:sldLayoutId id="2147483757" r:id="rId12"/>
    <p:sldLayoutId id="2147483758" r:id="rId13"/>
    <p:sldLayoutId id="2147483765" r:id="rId14"/>
    <p:sldLayoutId id="2147483762" r:id="rId15"/>
    <p:sldLayoutId id="2147483764" r:id="rId16"/>
  </p:sldLayoutIdLst>
  <p:hf hdr="0" dt="0"/>
  <p:txStyles>
    <p:titleStyle>
      <a:lvl1pPr algn="l" defTabSz="914400" rtl="0" eaLnBrk="1" latinLnBrk="0" hangingPunct="1">
        <a:lnSpc>
          <a:spcPts val="3400"/>
        </a:lnSpc>
        <a:spcBef>
          <a:spcPct val="0"/>
        </a:spcBef>
        <a:buNone/>
        <a:defRPr lang="de-DE" sz="2600" b="1" kern="1200" cap="all" baseline="0" smtClean="0">
          <a:solidFill>
            <a:srgbClr val="92A2BD"/>
          </a:solidFill>
          <a:latin typeface="+mj-lt"/>
          <a:ea typeface="+mn-ea"/>
          <a:cs typeface="+mn-cs"/>
        </a:defRPr>
      </a:lvl1pPr>
    </p:titleStyle>
    <p:bodyStyle>
      <a:lvl1pPr marL="176213" indent="-176213" algn="l" defTabSz="914400" rtl="0" eaLnBrk="1" latinLnBrk="0" hangingPunct="1">
        <a:spcBef>
          <a:spcPts val="0"/>
        </a:spcBef>
        <a:spcAft>
          <a:spcPts val="600"/>
        </a:spcAft>
        <a:buFont typeface="Symbol" panose="05050102010706020507" pitchFamily="18" charset="2"/>
        <a:buChar char="-"/>
        <a:defRPr lang="en-US" sz="1800" kern="1200" smtClean="0">
          <a:solidFill>
            <a:schemeClr val="tx1"/>
          </a:solidFill>
          <a:latin typeface="+mn-lt"/>
          <a:ea typeface="+mn-ea"/>
          <a:cs typeface="+mn-cs"/>
        </a:defRPr>
      </a:lvl1pPr>
      <a:lvl2pPr marL="360000" indent="-180000" algn="l" defTabSz="914400" rtl="0" eaLnBrk="1" latinLnBrk="0" hangingPunct="1">
        <a:spcBef>
          <a:spcPts val="0"/>
        </a:spcBef>
        <a:spcAft>
          <a:spcPts val="600"/>
        </a:spcAft>
        <a:buFont typeface="Symbol" panose="05050102010706020507" pitchFamily="18" charset="2"/>
        <a:buChar char="-"/>
        <a:defRPr lang="en-US" sz="1800" kern="1200" smtClean="0">
          <a:solidFill>
            <a:schemeClr val="tx1"/>
          </a:solidFill>
          <a:latin typeface="+mn-lt"/>
          <a:ea typeface="+mn-ea"/>
          <a:cs typeface="+mn-cs"/>
        </a:defRPr>
      </a:lvl2pPr>
      <a:lvl3pPr marL="540000" indent="-180000" algn="l" defTabSz="914400" rtl="0" eaLnBrk="1" latinLnBrk="0" hangingPunct="1">
        <a:spcBef>
          <a:spcPts val="0"/>
        </a:spcBef>
        <a:spcAft>
          <a:spcPts val="600"/>
        </a:spcAft>
        <a:buFont typeface="Symbol" panose="05050102010706020507" pitchFamily="18" charset="2"/>
        <a:buChar char="-"/>
        <a:defRPr lang="en-US" sz="1800" kern="1200" smtClean="0">
          <a:solidFill>
            <a:schemeClr val="tx1"/>
          </a:solidFill>
          <a:latin typeface="+mn-lt"/>
          <a:ea typeface="+mn-ea"/>
          <a:cs typeface="+mn-cs"/>
        </a:defRPr>
      </a:lvl3pPr>
      <a:lvl4pPr marL="720000" indent="-180000" algn="l" defTabSz="914400" rtl="0" eaLnBrk="1" latinLnBrk="0" hangingPunct="1">
        <a:spcBef>
          <a:spcPts val="0"/>
        </a:spcBef>
        <a:spcAft>
          <a:spcPts val="600"/>
        </a:spcAft>
        <a:buFont typeface="Symbol" panose="05050102010706020507" pitchFamily="18" charset="2"/>
        <a:buChar char="-"/>
        <a:defRPr lang="en-US" sz="1800" kern="1200" smtClean="0">
          <a:solidFill>
            <a:schemeClr val="tx1"/>
          </a:solidFill>
          <a:latin typeface="+mn-lt"/>
          <a:ea typeface="+mn-ea"/>
          <a:cs typeface="+mn-cs"/>
        </a:defRPr>
      </a:lvl4pPr>
      <a:lvl5pPr marL="900000" indent="-180000" algn="l" defTabSz="914400" rtl="0" eaLnBrk="1" latinLnBrk="0" hangingPunct="1">
        <a:spcBef>
          <a:spcPts val="0"/>
        </a:spcBef>
        <a:spcAft>
          <a:spcPts val="600"/>
        </a:spcAft>
        <a:buFont typeface="Symbol" panose="05050102010706020507" pitchFamily="18" charset="2"/>
        <a:buChar char="-"/>
        <a:defRPr lang="en-US" sz="1800" kern="120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l="31" r="31"/>
          <a:stretch>
            <a:fillRect/>
          </a:stretch>
        </p:blipFill>
        <p:spPr/>
      </p:pic>
      <p:sp>
        <p:nvSpPr>
          <p:cNvPr id="2" name="Textplatzhalter 1"/>
          <p:cNvSpPr>
            <a:spLocks noGrp="1"/>
          </p:cNvSpPr>
          <p:nvPr>
            <p:ph type="body" sz="quarter" idx="13"/>
          </p:nvPr>
        </p:nvSpPr>
        <p:spPr/>
        <p:txBody>
          <a:bodyPr/>
          <a:lstStyle/>
          <a:p>
            <a:r>
              <a:rPr lang="de-DE" dirty="0" smtClean="0"/>
              <a:t>Easy </a:t>
            </a:r>
            <a:r>
              <a:rPr lang="en-US" dirty="0" smtClean="0"/>
              <a:t>Finance </a:t>
            </a:r>
            <a:r>
              <a:rPr lang="en-US" altLang="zh-CN" dirty="0" smtClean="0"/>
              <a:t>– Process Definitions</a:t>
            </a:r>
            <a:endParaRPr lang="en-US" dirty="0"/>
          </a:p>
        </p:txBody>
      </p:sp>
      <p:sp>
        <p:nvSpPr>
          <p:cNvPr id="3" name="Textplatzhalter 2"/>
          <p:cNvSpPr>
            <a:spLocks noGrp="1"/>
          </p:cNvSpPr>
          <p:nvPr>
            <p:ph type="body" sz="quarter" idx="14"/>
          </p:nvPr>
        </p:nvSpPr>
        <p:spPr/>
        <p:txBody>
          <a:bodyPr/>
          <a:lstStyle/>
          <a:p>
            <a:r>
              <a:rPr lang="de-DE" dirty="0" err="1" smtClean="0"/>
              <a:t>Digitalization</a:t>
            </a:r>
            <a:r>
              <a:rPr lang="de-DE" dirty="0" smtClean="0"/>
              <a:t> China</a:t>
            </a:r>
            <a:endParaRPr lang="de-DE" dirty="0"/>
          </a:p>
        </p:txBody>
      </p:sp>
      <p:sp>
        <p:nvSpPr>
          <p:cNvPr id="4" name="Textplatzhalter 3"/>
          <p:cNvSpPr>
            <a:spLocks noGrp="1"/>
          </p:cNvSpPr>
          <p:nvPr>
            <p:ph type="body" sz="quarter" idx="18"/>
          </p:nvPr>
        </p:nvSpPr>
        <p:spPr/>
        <p:txBody>
          <a:bodyPr/>
          <a:lstStyle/>
          <a:p>
            <a:r>
              <a:rPr lang="de-DE" dirty="0" smtClean="0"/>
              <a:t>August 2018</a:t>
            </a:r>
            <a:endParaRPr lang="de-DE" dirty="0"/>
          </a:p>
        </p:txBody>
      </p:sp>
    </p:spTree>
    <p:extLst>
      <p:ext uri="{BB962C8B-B14F-4D97-AF65-F5344CB8AC3E}">
        <p14:creationId xmlns:p14="http://schemas.microsoft.com/office/powerpoint/2010/main" val="12833160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Story ID: EP010-S005-AW: </a:t>
            </a:r>
            <a:br>
              <a:rPr lang="en-US" dirty="0" smtClean="0"/>
            </a:br>
            <a:endParaRPr lang="en-US" dirty="0"/>
          </a:p>
        </p:txBody>
      </p:sp>
      <p:sp>
        <p:nvSpPr>
          <p:cNvPr id="3" name="Content Placeholder 2"/>
          <p:cNvSpPr>
            <a:spLocks noGrp="1"/>
          </p:cNvSpPr>
          <p:nvPr>
            <p:ph sz="quarter" idx="12"/>
          </p:nvPr>
        </p:nvSpPr>
        <p:spPr>
          <a:xfrm>
            <a:off x="488948" y="1048659"/>
            <a:ext cx="11224685" cy="5708476"/>
          </a:xfrm>
        </p:spPr>
        <p:txBody>
          <a:bodyPr/>
          <a:lstStyle/>
          <a:p>
            <a:pPr marL="0" indent="0">
              <a:buNone/>
            </a:pPr>
            <a:r>
              <a:rPr lang="en-US" dirty="0"/>
              <a:t>As a </a:t>
            </a:r>
            <a:r>
              <a:rPr lang="en-US" altLang="zh-CN" dirty="0"/>
              <a:t>users</a:t>
            </a:r>
            <a:r>
              <a:rPr lang="en-US" dirty="0" smtClean="0"/>
              <a:t>, </a:t>
            </a:r>
            <a:r>
              <a:rPr lang="en-US" dirty="0"/>
              <a:t>I </a:t>
            </a:r>
            <a:r>
              <a:rPr lang="en-US" altLang="zh-CN" dirty="0" smtClean="0"/>
              <a:t>should be </a:t>
            </a:r>
            <a:r>
              <a:rPr lang="en-US" dirty="0" smtClean="0"/>
              <a:t>restricted </a:t>
            </a:r>
            <a:r>
              <a:rPr lang="en-US" dirty="0"/>
              <a:t>from uploading the wrong formats, so that only process able documents are </a:t>
            </a:r>
            <a:r>
              <a:rPr lang="en-US" dirty="0" smtClean="0"/>
              <a:t>uploaded.</a:t>
            </a:r>
            <a:endParaRPr lang="en-US" dirty="0">
              <a:solidFill>
                <a:srgbClr val="0070C0"/>
              </a:solidFill>
            </a:endParaRPr>
          </a:p>
          <a:p>
            <a:pPr marL="0" indent="0">
              <a:buNone/>
            </a:pPr>
            <a:r>
              <a:rPr lang="en-US" sz="1600" u="sng" dirty="0" smtClean="0">
                <a:solidFill>
                  <a:srgbClr val="00B0F0"/>
                </a:solidFill>
                <a:latin typeface="+mj-lt"/>
              </a:rPr>
              <a:t>Assumptions</a:t>
            </a:r>
            <a:r>
              <a:rPr lang="en-US" sz="1600" u="sng" dirty="0">
                <a:solidFill>
                  <a:srgbClr val="00B0F0"/>
                </a:solidFill>
                <a:latin typeface="+mj-lt"/>
              </a:rPr>
              <a:t>:</a:t>
            </a:r>
          </a:p>
          <a:p>
            <a:r>
              <a:rPr lang="en-US" sz="1600" dirty="0" err="1" smtClean="0">
                <a:solidFill>
                  <a:srgbClr val="172B4D"/>
                </a:solidFill>
              </a:rPr>
              <a:t>eDMS</a:t>
            </a:r>
            <a:r>
              <a:rPr lang="en-US" sz="1600" dirty="0" smtClean="0">
                <a:solidFill>
                  <a:srgbClr val="172B4D"/>
                </a:solidFill>
              </a:rPr>
              <a:t> will be the final storage system.</a:t>
            </a:r>
            <a:endParaRPr lang="en-US" sz="1600" dirty="0">
              <a:solidFill>
                <a:srgbClr val="172B4D"/>
              </a:solidFill>
            </a:endParaRPr>
          </a:p>
          <a:p>
            <a:r>
              <a:rPr lang="en-US" sz="1600" dirty="0" smtClean="0">
                <a:solidFill>
                  <a:srgbClr val="172B4D"/>
                </a:solidFill>
                <a:latin typeface="+mj-lt"/>
              </a:rPr>
              <a:t>ASSUMPTION B</a:t>
            </a:r>
          </a:p>
          <a:p>
            <a:r>
              <a:rPr lang="en-US" sz="1600" dirty="0" smtClean="0">
                <a:solidFill>
                  <a:srgbClr val="172B4D"/>
                </a:solidFill>
                <a:latin typeface="+mj-lt"/>
              </a:rPr>
              <a:t>ASSUMPTION C</a:t>
            </a:r>
          </a:p>
          <a:p>
            <a:pPr marL="0" indent="0">
              <a:buNone/>
            </a:pPr>
            <a:r>
              <a:rPr lang="en-US" sz="1600" u="sng" dirty="0" smtClean="0">
                <a:solidFill>
                  <a:srgbClr val="00B0F0"/>
                </a:solidFill>
                <a:latin typeface="+mj-lt"/>
              </a:rPr>
              <a:t>Pre-Conditions</a:t>
            </a:r>
            <a:r>
              <a:rPr lang="en-US" sz="1600" u="sng" dirty="0">
                <a:solidFill>
                  <a:srgbClr val="00B0F0"/>
                </a:solidFill>
                <a:latin typeface="+mj-lt"/>
              </a:rPr>
              <a:t>:</a:t>
            </a:r>
          </a:p>
          <a:p>
            <a:r>
              <a:rPr lang="en-US" sz="1600" dirty="0" smtClean="0">
                <a:solidFill>
                  <a:srgbClr val="172B4D"/>
                </a:solidFill>
                <a:latin typeface="+mj-lt"/>
              </a:rPr>
              <a:t>Follow </a:t>
            </a:r>
            <a:r>
              <a:rPr lang="en-US" sz="1600" dirty="0" err="1" smtClean="0">
                <a:solidFill>
                  <a:srgbClr val="172B4D"/>
                </a:solidFill>
                <a:latin typeface="+mj-lt"/>
              </a:rPr>
              <a:t>eDMS</a:t>
            </a:r>
            <a:r>
              <a:rPr lang="en-US" sz="1600" dirty="0" smtClean="0">
                <a:solidFill>
                  <a:srgbClr val="172B4D"/>
                </a:solidFill>
                <a:latin typeface="+mj-lt"/>
              </a:rPr>
              <a:t> restricted rules of Docs.</a:t>
            </a:r>
            <a:endParaRPr lang="en-US" sz="1600" dirty="0">
              <a:solidFill>
                <a:srgbClr val="172B4D"/>
              </a:solidFill>
            </a:endParaRPr>
          </a:p>
          <a:p>
            <a:pPr marL="0" lvl="0" indent="0">
              <a:buNone/>
            </a:pPr>
            <a:r>
              <a:rPr lang="en-US" sz="1600" u="sng" dirty="0" smtClean="0">
                <a:solidFill>
                  <a:srgbClr val="00B0F0"/>
                </a:solidFill>
                <a:latin typeface="+mj-lt"/>
              </a:rPr>
              <a:t>Acceptance </a:t>
            </a:r>
            <a:r>
              <a:rPr lang="en-US" sz="1600" u="sng" dirty="0">
                <a:solidFill>
                  <a:srgbClr val="00B0F0"/>
                </a:solidFill>
                <a:latin typeface="+mj-lt"/>
              </a:rPr>
              <a:t>Criteria: </a:t>
            </a:r>
          </a:p>
          <a:p>
            <a:pPr marL="342900" lvl="0" indent="-342900">
              <a:buAutoNum type="arabicPeriod"/>
            </a:pPr>
            <a:r>
              <a:rPr lang="en-US" altLang="zh-CN" sz="1600" dirty="0" smtClean="0">
                <a:solidFill>
                  <a:srgbClr val="172B4D"/>
                </a:solidFill>
                <a:latin typeface="+mj-lt"/>
              </a:rPr>
              <a:t>Only </a:t>
            </a:r>
            <a:r>
              <a:rPr lang="en-US" altLang="zh-CN" sz="1600" dirty="0" smtClean="0">
                <a:solidFill>
                  <a:srgbClr val="FF0000"/>
                </a:solidFill>
                <a:latin typeface="+mj-lt"/>
              </a:rPr>
              <a:t>PDF, JPG… </a:t>
            </a:r>
            <a:r>
              <a:rPr lang="en-US" altLang="zh-CN" sz="1600" dirty="0" smtClean="0">
                <a:solidFill>
                  <a:srgbClr val="172B4D"/>
                </a:solidFill>
                <a:latin typeface="+mj-lt"/>
              </a:rPr>
              <a:t>format can be upload.</a:t>
            </a:r>
          </a:p>
          <a:p>
            <a:pPr marL="342900" lvl="0" indent="-342900">
              <a:buAutoNum type="arabicPeriod"/>
            </a:pPr>
            <a:r>
              <a:rPr lang="en-US" sz="1600" dirty="0" smtClean="0">
                <a:solidFill>
                  <a:srgbClr val="172B4D"/>
                </a:solidFill>
                <a:latin typeface="+mj-lt"/>
              </a:rPr>
              <a:t>Size must be less than </a:t>
            </a:r>
            <a:r>
              <a:rPr lang="en-US" sz="1600" dirty="0" smtClean="0">
                <a:solidFill>
                  <a:srgbClr val="FF0000"/>
                </a:solidFill>
                <a:latin typeface="+mj-lt"/>
              </a:rPr>
              <a:t>XX</a:t>
            </a:r>
            <a:r>
              <a:rPr lang="en-US" sz="1600" dirty="0" smtClean="0">
                <a:solidFill>
                  <a:srgbClr val="172B4D"/>
                </a:solidFill>
                <a:latin typeface="+mj-lt"/>
              </a:rPr>
              <a:t> MB.</a:t>
            </a:r>
          </a:p>
          <a:p>
            <a:pPr marL="342900" lvl="0" indent="-342900">
              <a:buAutoNum type="arabicPeriod"/>
            </a:pPr>
            <a:r>
              <a:rPr lang="en-US" sz="1600" dirty="0" smtClean="0">
                <a:solidFill>
                  <a:srgbClr val="172B4D"/>
                </a:solidFill>
                <a:latin typeface="+mj-lt"/>
              </a:rPr>
              <a:t>Once unknown docs uploaded, reminder will be pop-up.</a:t>
            </a:r>
            <a:endParaRPr lang="en-US" sz="1600" dirty="0" smtClean="0">
              <a:solidFill>
                <a:srgbClr val="172B4D"/>
              </a:solidFill>
            </a:endParaRPr>
          </a:p>
          <a:p>
            <a:pPr marL="342900" lvl="0" indent="-342900">
              <a:buAutoNum type="arabicPeriod"/>
            </a:pPr>
            <a:endParaRPr lang="en-US" sz="1600" dirty="0" smtClean="0">
              <a:solidFill>
                <a:srgbClr val="172B4D"/>
              </a:solidFill>
              <a:latin typeface="+mj-lt"/>
            </a:endParaRPr>
          </a:p>
          <a:p>
            <a:pPr marL="342900" lvl="0" indent="-342900">
              <a:buAutoNum type="arabicPeriod"/>
            </a:pPr>
            <a:endParaRPr lang="en-US" dirty="0" smtClean="0">
              <a:solidFill>
                <a:srgbClr val="172B4D"/>
              </a:solidFill>
              <a:latin typeface="+mj-lt"/>
            </a:endParaRPr>
          </a:p>
          <a:p>
            <a:pPr marL="342900" lvl="0" indent="-342900">
              <a:buAutoNum type="arabicPeriod"/>
            </a:pPr>
            <a:endParaRPr lang="en-US" dirty="0">
              <a:solidFill>
                <a:srgbClr val="172B4D"/>
              </a:solidFill>
              <a:latin typeface="+mj-lt"/>
            </a:endParaRPr>
          </a:p>
          <a:p>
            <a:pPr marL="0" indent="0">
              <a:buNone/>
            </a:pPr>
            <a:endParaRPr lang="en-US" dirty="0"/>
          </a:p>
          <a:p>
            <a:endParaRPr lang="en-US" dirty="0"/>
          </a:p>
        </p:txBody>
      </p:sp>
      <p:sp>
        <p:nvSpPr>
          <p:cNvPr id="4" name="Rectangle 3"/>
          <p:cNvSpPr/>
          <p:nvPr/>
        </p:nvSpPr>
        <p:spPr>
          <a:xfrm>
            <a:off x="10794127" y="567560"/>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666666"/>
                </a:solidFill>
                <a:latin typeface="BMW Group Condensed" panose="020B0606020202020204" pitchFamily="34" charset="0"/>
              </a:rPr>
              <a:t>Business</a:t>
            </a:r>
          </a:p>
        </p:txBody>
      </p:sp>
      <p:sp>
        <p:nvSpPr>
          <p:cNvPr id="8" name="Oval 7"/>
          <p:cNvSpPr/>
          <p:nvPr/>
        </p:nvSpPr>
        <p:spPr>
          <a:xfrm>
            <a:off x="10268610" y="567561"/>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6" name="Rectangle 5"/>
          <p:cNvSpPr/>
          <p:nvPr/>
        </p:nvSpPr>
        <p:spPr>
          <a:xfrm>
            <a:off x="10794127" y="1359057"/>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rgbClr val="666666"/>
                </a:solidFill>
                <a:latin typeface="BMW Group Condensed" panose="020B0606020202020204" pitchFamily="34" charset="0"/>
              </a:rPr>
              <a:t>IT</a:t>
            </a:r>
            <a:endParaRPr lang="en-US" dirty="0">
              <a:solidFill>
                <a:srgbClr val="666666"/>
              </a:solidFill>
              <a:latin typeface="BMW Group Condensed" panose="020B0606020202020204" pitchFamily="34" charset="0"/>
            </a:endParaRPr>
          </a:p>
        </p:txBody>
      </p:sp>
      <p:sp>
        <p:nvSpPr>
          <p:cNvPr id="7" name="Oval 6"/>
          <p:cNvSpPr/>
          <p:nvPr/>
        </p:nvSpPr>
        <p:spPr>
          <a:xfrm>
            <a:off x="10268610" y="1359058"/>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9" name="Rectangle 8"/>
          <p:cNvSpPr/>
          <p:nvPr/>
        </p:nvSpPr>
        <p:spPr>
          <a:xfrm>
            <a:off x="10794127" y="1863896"/>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dirty="0" smtClean="0">
                <a:solidFill>
                  <a:srgbClr val="666666"/>
                </a:solidFill>
                <a:latin typeface="BMW Group Condensed" panose="020B0606020202020204" pitchFamily="34" charset="0"/>
              </a:rPr>
              <a:t>Security</a:t>
            </a:r>
            <a:endParaRPr lang="en-US" dirty="0">
              <a:solidFill>
                <a:srgbClr val="666666"/>
              </a:solidFill>
              <a:latin typeface="BMW Group Condensed" panose="020B0606020202020204" pitchFamily="34" charset="0"/>
            </a:endParaRPr>
          </a:p>
        </p:txBody>
      </p:sp>
      <p:sp>
        <p:nvSpPr>
          <p:cNvPr id="10" name="Oval 9"/>
          <p:cNvSpPr/>
          <p:nvPr/>
        </p:nvSpPr>
        <p:spPr>
          <a:xfrm>
            <a:off x="10268610" y="1863897"/>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Tree>
    <p:extLst>
      <p:ext uri="{BB962C8B-B14F-4D97-AF65-F5344CB8AC3E}">
        <p14:creationId xmlns:p14="http://schemas.microsoft.com/office/powerpoint/2010/main" val="24408974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Story ID: </a:t>
            </a:r>
            <a:r>
              <a:rPr lang="en-US" dirty="0" smtClean="0"/>
              <a:t>EP010-S005- A</a:t>
            </a:r>
            <a:r>
              <a:rPr lang="en-US" altLang="zh-CN" dirty="0" smtClean="0"/>
              <a:t>W</a:t>
            </a:r>
            <a:r>
              <a:rPr lang="en-US" dirty="0" smtClean="0"/>
              <a:t>:</a:t>
            </a:r>
            <a:r>
              <a:rPr lang="en-US" dirty="0"/>
              <a:t/>
            </a:r>
            <a:br>
              <a:rPr lang="en-US" dirty="0"/>
            </a:br>
            <a:endParaRPr lang="en-US" dirty="0"/>
          </a:p>
        </p:txBody>
      </p:sp>
      <p:sp>
        <p:nvSpPr>
          <p:cNvPr id="3" name="Content Placeholder 2"/>
          <p:cNvSpPr>
            <a:spLocks noGrp="1"/>
          </p:cNvSpPr>
          <p:nvPr>
            <p:ph sz="quarter" idx="12"/>
          </p:nvPr>
        </p:nvSpPr>
        <p:spPr>
          <a:xfrm>
            <a:off x="488948" y="1048659"/>
            <a:ext cx="11224685" cy="5072742"/>
          </a:xfrm>
        </p:spPr>
        <p:txBody>
          <a:bodyPr/>
          <a:lstStyle/>
          <a:p>
            <a:pPr marL="0" indent="0">
              <a:buNone/>
            </a:pPr>
            <a:r>
              <a:rPr lang="en-US" dirty="0" smtClean="0"/>
              <a:t>Mockups:</a:t>
            </a:r>
            <a:endParaRPr lang="en-US" dirty="0"/>
          </a:p>
        </p:txBody>
      </p:sp>
      <p:sp>
        <p:nvSpPr>
          <p:cNvPr id="175" name="Rectangle 174"/>
          <p:cNvSpPr/>
          <p:nvPr/>
        </p:nvSpPr>
        <p:spPr>
          <a:xfrm>
            <a:off x="488948" y="1561993"/>
            <a:ext cx="2596055" cy="4408215"/>
          </a:xfrm>
          <a:prstGeom prst="rect">
            <a:avLst/>
          </a:prstGeom>
          <a:solidFill>
            <a:srgbClr val="EABEBF"/>
          </a:solidFill>
          <a:ln w="9525">
            <a:solidFill>
              <a:srgbClr val="9A9EA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r>
              <a:rPr lang="en-US" dirty="0" smtClean="0">
                <a:solidFill>
                  <a:srgbClr val="666666"/>
                </a:solidFill>
                <a:latin typeface="BMW Group Condensed" panose="020B0606020202020204" pitchFamily="34" charset="0"/>
              </a:rPr>
              <a:t>Docs upload</a:t>
            </a:r>
            <a:endParaRPr lang="en-US" dirty="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sz="900" u="sng"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p:txBody>
      </p:sp>
      <p:sp>
        <p:nvSpPr>
          <p:cNvPr id="176" name="Rectangle 175"/>
          <p:cNvSpPr/>
          <p:nvPr/>
        </p:nvSpPr>
        <p:spPr>
          <a:xfrm>
            <a:off x="569386" y="2267541"/>
            <a:ext cx="965862" cy="897178"/>
          </a:xfrm>
          <a:prstGeom prst="rect">
            <a:avLst/>
          </a:prstGeom>
          <a:solidFill>
            <a:srgbClr val="667084"/>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77" name="TextBox 176"/>
          <p:cNvSpPr txBox="1"/>
          <p:nvPr/>
        </p:nvSpPr>
        <p:spPr>
          <a:xfrm>
            <a:off x="458853" y="3133555"/>
            <a:ext cx="1272528" cy="307777"/>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sz="1400" b="0" i="0" u="none" baseline="0" dirty="0" smtClean="0">
                <a:solidFill>
                  <a:schemeClr val="bg1"/>
                </a:solidFill>
                <a:latin typeface="BMW Group Condensed" panose="020B0606020202020204" pitchFamily="34" charset="0"/>
              </a:rPr>
              <a:t>Bank</a:t>
            </a:r>
            <a:r>
              <a:rPr lang="en-US" sz="1400" b="0" i="0" u="none" dirty="0" smtClean="0">
                <a:solidFill>
                  <a:schemeClr val="bg1"/>
                </a:solidFill>
                <a:latin typeface="BMW Group Condensed" panose="020B0606020202020204" pitchFamily="34" charset="0"/>
              </a:rPr>
              <a:t> Statement</a:t>
            </a:r>
            <a:endParaRPr lang="en-US" sz="1400" b="0" i="0" u="none" baseline="0" dirty="0" smtClean="0">
              <a:solidFill>
                <a:schemeClr val="bg1"/>
              </a:solidFill>
              <a:latin typeface="BMW Group Condensed" panose="020B0606020202020204" pitchFamily="34" charset="0"/>
            </a:endParaRPr>
          </a:p>
        </p:txBody>
      </p:sp>
      <p:sp>
        <p:nvSpPr>
          <p:cNvPr id="178" name="Rectangle 177"/>
          <p:cNvSpPr/>
          <p:nvPr/>
        </p:nvSpPr>
        <p:spPr>
          <a:xfrm>
            <a:off x="514425" y="5600431"/>
            <a:ext cx="851125" cy="150398"/>
          </a:xfrm>
          <a:prstGeom prst="rect">
            <a:avLst/>
          </a:prstGeom>
          <a:solidFill>
            <a:srgbClr val="667084"/>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79" name="TextBox 178"/>
          <p:cNvSpPr txBox="1"/>
          <p:nvPr/>
        </p:nvSpPr>
        <p:spPr>
          <a:xfrm>
            <a:off x="1332548" y="5453126"/>
            <a:ext cx="845424" cy="369332"/>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sz="1200" b="0" i="0" u="none" baseline="0" dirty="0" smtClean="0">
                <a:solidFill>
                  <a:schemeClr val="bg1"/>
                </a:solidFill>
                <a:latin typeface="BMW Group Condensed" panose="020B0606020202020204" pitchFamily="34" charset="0"/>
              </a:rPr>
              <a:t>Mandatory</a:t>
            </a:r>
            <a:r>
              <a:rPr lang="en-US" sz="1800" b="0" i="0" u="none" dirty="0" smtClean="0">
                <a:solidFill>
                  <a:schemeClr val="bg1"/>
                </a:solidFill>
                <a:latin typeface="BMW Group Condensed" panose="020B0606020202020204" pitchFamily="34" charset="0"/>
              </a:rPr>
              <a:t> </a:t>
            </a:r>
            <a:endParaRPr lang="en-US" sz="1800" b="0" i="0" u="none" baseline="0" dirty="0" smtClean="0">
              <a:solidFill>
                <a:schemeClr val="bg1"/>
              </a:solidFill>
              <a:latin typeface="BMW Group Condensed" panose="020B0606020202020204" pitchFamily="34" charset="0"/>
            </a:endParaRPr>
          </a:p>
        </p:txBody>
      </p:sp>
      <p:sp>
        <p:nvSpPr>
          <p:cNvPr id="180" name="Rectangle 179"/>
          <p:cNvSpPr/>
          <p:nvPr/>
        </p:nvSpPr>
        <p:spPr>
          <a:xfrm>
            <a:off x="514425" y="5808640"/>
            <a:ext cx="851125" cy="150398"/>
          </a:xfrm>
          <a:prstGeom prst="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81" name="TextBox 180"/>
          <p:cNvSpPr txBox="1"/>
          <p:nvPr/>
        </p:nvSpPr>
        <p:spPr>
          <a:xfrm>
            <a:off x="1332548" y="5661335"/>
            <a:ext cx="720069" cy="369332"/>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sz="1200" b="0" i="0" u="none" baseline="0" dirty="0" smtClean="0">
                <a:solidFill>
                  <a:schemeClr val="bg1"/>
                </a:solidFill>
                <a:latin typeface="BMW Group Condensed" panose="020B0606020202020204" pitchFamily="34" charset="0"/>
              </a:rPr>
              <a:t>Optional</a:t>
            </a:r>
            <a:r>
              <a:rPr lang="en-US" sz="1800" b="0" i="0" u="none" dirty="0" smtClean="0">
                <a:solidFill>
                  <a:schemeClr val="bg1"/>
                </a:solidFill>
                <a:latin typeface="BMW Group Condensed" panose="020B0606020202020204" pitchFamily="34" charset="0"/>
              </a:rPr>
              <a:t> </a:t>
            </a:r>
            <a:endParaRPr lang="en-US" sz="1800" b="0" i="0" u="none" baseline="0" dirty="0" smtClean="0">
              <a:solidFill>
                <a:schemeClr val="bg1"/>
              </a:solidFill>
              <a:latin typeface="BMW Group Condensed" panose="020B0606020202020204" pitchFamily="34" charset="0"/>
            </a:endParaRPr>
          </a:p>
        </p:txBody>
      </p:sp>
      <p:sp>
        <p:nvSpPr>
          <p:cNvPr id="182" name="Oval 181"/>
          <p:cNvSpPr/>
          <p:nvPr/>
        </p:nvSpPr>
        <p:spPr>
          <a:xfrm>
            <a:off x="1665382" y="3220008"/>
            <a:ext cx="182880" cy="182880"/>
          </a:xfrm>
          <a:prstGeom prst="ellipse">
            <a:avLst/>
          </a:prstGeom>
          <a:solidFill>
            <a:schemeClr val="bg1">
              <a:lumMod val="7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p:txBody>
      </p:sp>
      <p:sp>
        <p:nvSpPr>
          <p:cNvPr id="183" name="TextBox 182"/>
          <p:cNvSpPr txBox="1"/>
          <p:nvPr/>
        </p:nvSpPr>
        <p:spPr>
          <a:xfrm>
            <a:off x="1619091" y="3164719"/>
            <a:ext cx="248271" cy="276999"/>
          </a:xfrm>
          <a:prstGeom prst="rect">
            <a:avLst/>
          </a:prstGeom>
          <a:noFill/>
        </p:spPr>
        <p:txBody>
          <a:bodyPr vert="horz" wrap="square" rtlCol="0">
            <a:spAutoFit/>
          </a:bodyPr>
          <a:lstStyle/>
          <a:p>
            <a:pPr algn="l" rtl="0" eaLnBrk="1" fontAlgn="auto" hangingPunct="1">
              <a:lnSpc>
                <a:spcPct val="100000"/>
              </a:lnSpc>
              <a:spcBef>
                <a:spcPts val="0"/>
              </a:spcBef>
              <a:spcAft>
                <a:spcPts val="0"/>
              </a:spcAft>
            </a:pPr>
            <a:r>
              <a:rPr lang="en-US" sz="1200" b="0" i="0" u="none" baseline="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200" b="0" i="0" u="none" baseline="0" dirty="0" smtClean="0">
              <a:solidFill>
                <a:srgbClr val="000000"/>
              </a:solidFill>
              <a:latin typeface="BMW Group Condensed" panose="020B0606020202020204" pitchFamily="34" charset="0"/>
            </a:endParaRPr>
          </a:p>
        </p:txBody>
      </p:sp>
      <p:sp>
        <p:nvSpPr>
          <p:cNvPr id="184" name="Rectangle 183"/>
          <p:cNvSpPr/>
          <p:nvPr/>
        </p:nvSpPr>
        <p:spPr>
          <a:xfrm>
            <a:off x="1963201" y="2274721"/>
            <a:ext cx="965862" cy="897178"/>
          </a:xfrm>
          <a:prstGeom prst="rect">
            <a:avLst/>
          </a:prstGeom>
          <a:solidFill>
            <a:srgbClr val="667084"/>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85" name="TextBox 184"/>
          <p:cNvSpPr txBox="1"/>
          <p:nvPr/>
        </p:nvSpPr>
        <p:spPr>
          <a:xfrm>
            <a:off x="1893958" y="3140736"/>
            <a:ext cx="1130374" cy="307777"/>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altLang="zh-CN" sz="1400" b="0" i="0" u="none" baseline="0" dirty="0" smtClean="0">
                <a:solidFill>
                  <a:schemeClr val="bg1"/>
                </a:solidFill>
                <a:latin typeface="BMW Group Condensed" panose="020B0606020202020204" pitchFamily="34" charset="0"/>
              </a:rPr>
              <a:t>Property docs</a:t>
            </a:r>
            <a:endParaRPr lang="en-US" sz="1400" b="0" i="0" u="none" baseline="0" dirty="0" smtClean="0">
              <a:solidFill>
                <a:schemeClr val="bg1"/>
              </a:solidFill>
              <a:latin typeface="BMW Group Condensed" panose="020B0606020202020204" pitchFamily="34" charset="0"/>
            </a:endParaRPr>
          </a:p>
        </p:txBody>
      </p:sp>
      <p:cxnSp>
        <p:nvCxnSpPr>
          <p:cNvPr id="186" name="Straight Connector 185"/>
          <p:cNvCxnSpPr/>
          <p:nvPr/>
        </p:nvCxnSpPr>
        <p:spPr>
          <a:xfrm>
            <a:off x="2343035" y="2699930"/>
            <a:ext cx="216310" cy="0"/>
          </a:xfrm>
          <a:prstGeom prst="line">
            <a:avLst/>
          </a:prstGeom>
          <a:ln w="19050">
            <a:solidFill>
              <a:srgbClr val="92A2BD"/>
            </a:solidFill>
            <a:tailEnd type="none"/>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flipH="1">
            <a:off x="2461023" y="2594993"/>
            <a:ext cx="1" cy="225471"/>
          </a:xfrm>
          <a:prstGeom prst="line">
            <a:avLst/>
          </a:prstGeom>
          <a:ln w="19050">
            <a:solidFill>
              <a:srgbClr val="92A2BD"/>
            </a:solidFill>
            <a:tailEnd type="none"/>
          </a:ln>
        </p:spPr>
        <p:style>
          <a:lnRef idx="1">
            <a:schemeClr val="accent1"/>
          </a:lnRef>
          <a:fillRef idx="0">
            <a:schemeClr val="accent1"/>
          </a:fillRef>
          <a:effectRef idx="0">
            <a:schemeClr val="accent1"/>
          </a:effectRef>
          <a:fontRef idx="minor">
            <a:schemeClr val="tx1"/>
          </a:fontRef>
        </p:style>
      </p:cxnSp>
      <p:sp>
        <p:nvSpPr>
          <p:cNvPr id="188" name="Oval 187"/>
          <p:cNvSpPr/>
          <p:nvPr/>
        </p:nvSpPr>
        <p:spPr>
          <a:xfrm>
            <a:off x="2910695" y="3227464"/>
            <a:ext cx="182880" cy="182880"/>
          </a:xfrm>
          <a:prstGeom prst="ellipse">
            <a:avLst/>
          </a:prstGeom>
          <a:solidFill>
            <a:schemeClr val="bg1">
              <a:lumMod val="7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p:txBody>
      </p:sp>
      <p:sp>
        <p:nvSpPr>
          <p:cNvPr id="189" name="TextBox 188"/>
          <p:cNvSpPr txBox="1"/>
          <p:nvPr/>
        </p:nvSpPr>
        <p:spPr>
          <a:xfrm>
            <a:off x="2864404" y="3172175"/>
            <a:ext cx="248271" cy="276999"/>
          </a:xfrm>
          <a:prstGeom prst="rect">
            <a:avLst/>
          </a:prstGeom>
          <a:noFill/>
        </p:spPr>
        <p:txBody>
          <a:bodyPr vert="horz" wrap="square" rtlCol="0">
            <a:spAutoFit/>
          </a:bodyPr>
          <a:lstStyle/>
          <a:p>
            <a:pPr algn="l" rtl="0" eaLnBrk="1" fontAlgn="auto" hangingPunct="1">
              <a:lnSpc>
                <a:spcPct val="100000"/>
              </a:lnSpc>
              <a:spcBef>
                <a:spcPts val="0"/>
              </a:spcBef>
              <a:spcAft>
                <a:spcPts val="0"/>
              </a:spcAft>
            </a:pPr>
            <a:r>
              <a:rPr lang="en-US" sz="1200" b="0" i="0" u="none" baseline="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200" b="0" i="0" u="none" baseline="0" dirty="0" smtClean="0">
              <a:solidFill>
                <a:srgbClr val="000000"/>
              </a:solidFill>
              <a:latin typeface="BMW Group Condensed" panose="020B0606020202020204" pitchFamily="34" charset="0"/>
            </a:endParaRPr>
          </a:p>
        </p:txBody>
      </p:sp>
      <p:sp>
        <p:nvSpPr>
          <p:cNvPr id="190" name="Rectangle 189"/>
          <p:cNvSpPr/>
          <p:nvPr/>
        </p:nvSpPr>
        <p:spPr>
          <a:xfrm>
            <a:off x="574538" y="3529344"/>
            <a:ext cx="965862" cy="897178"/>
          </a:xfrm>
          <a:prstGeom prst="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91" name="TextBox 190"/>
          <p:cNvSpPr txBox="1"/>
          <p:nvPr/>
        </p:nvSpPr>
        <p:spPr>
          <a:xfrm>
            <a:off x="703213" y="4404506"/>
            <a:ext cx="645626" cy="307777"/>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altLang="zh-CN" sz="1400" b="0" i="0" u="none" baseline="0" dirty="0" smtClean="0">
                <a:solidFill>
                  <a:schemeClr val="bg1"/>
                </a:solidFill>
                <a:latin typeface="BMW Group Condensed" panose="020B0606020202020204" pitchFamily="34" charset="0"/>
              </a:rPr>
              <a:t>Others</a:t>
            </a:r>
            <a:endParaRPr lang="en-US" sz="1400" b="0" i="0" u="none" baseline="0" dirty="0" smtClean="0">
              <a:solidFill>
                <a:schemeClr val="bg1"/>
              </a:solidFill>
              <a:latin typeface="BMW Group Condensed" panose="020B0606020202020204" pitchFamily="34" charset="0"/>
            </a:endParaRPr>
          </a:p>
        </p:txBody>
      </p:sp>
      <p:cxnSp>
        <p:nvCxnSpPr>
          <p:cNvPr id="192" name="Straight Connector 191"/>
          <p:cNvCxnSpPr/>
          <p:nvPr/>
        </p:nvCxnSpPr>
        <p:spPr>
          <a:xfrm>
            <a:off x="954372" y="3954553"/>
            <a:ext cx="216310" cy="0"/>
          </a:xfrm>
          <a:prstGeom prst="line">
            <a:avLst/>
          </a:prstGeom>
          <a:ln w="19050">
            <a:solidFill>
              <a:srgbClr val="92A2BD"/>
            </a:solidFill>
            <a:tailEnd type="none"/>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flipH="1">
            <a:off x="1072360" y="3849616"/>
            <a:ext cx="1" cy="225471"/>
          </a:xfrm>
          <a:prstGeom prst="line">
            <a:avLst/>
          </a:prstGeom>
          <a:ln w="19050">
            <a:solidFill>
              <a:srgbClr val="92A2BD"/>
            </a:solidFill>
            <a:tailEnd type="none"/>
          </a:ln>
        </p:spPr>
        <p:style>
          <a:lnRef idx="1">
            <a:schemeClr val="accent1"/>
          </a:lnRef>
          <a:fillRef idx="0">
            <a:schemeClr val="accent1"/>
          </a:fillRef>
          <a:effectRef idx="0">
            <a:schemeClr val="accent1"/>
          </a:effectRef>
          <a:fontRef idx="minor">
            <a:schemeClr val="tx1"/>
          </a:fontRef>
        </p:style>
      </p:cxnSp>
      <p:sp>
        <p:nvSpPr>
          <p:cNvPr id="194" name="Oval 193"/>
          <p:cNvSpPr/>
          <p:nvPr/>
        </p:nvSpPr>
        <p:spPr>
          <a:xfrm>
            <a:off x="1670534" y="4481811"/>
            <a:ext cx="182880" cy="182880"/>
          </a:xfrm>
          <a:prstGeom prst="ellipse">
            <a:avLst/>
          </a:prstGeom>
          <a:solidFill>
            <a:schemeClr val="bg1">
              <a:lumMod val="7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p:txBody>
      </p:sp>
      <p:sp>
        <p:nvSpPr>
          <p:cNvPr id="195" name="TextBox 194"/>
          <p:cNvSpPr txBox="1"/>
          <p:nvPr/>
        </p:nvSpPr>
        <p:spPr>
          <a:xfrm>
            <a:off x="1624243" y="4426522"/>
            <a:ext cx="248271" cy="276999"/>
          </a:xfrm>
          <a:prstGeom prst="rect">
            <a:avLst/>
          </a:prstGeom>
          <a:noFill/>
        </p:spPr>
        <p:txBody>
          <a:bodyPr vert="horz" wrap="square" rtlCol="0">
            <a:spAutoFit/>
          </a:bodyPr>
          <a:lstStyle/>
          <a:p>
            <a:pPr algn="l" rtl="0" eaLnBrk="1" fontAlgn="auto" hangingPunct="1">
              <a:lnSpc>
                <a:spcPct val="100000"/>
              </a:lnSpc>
              <a:spcBef>
                <a:spcPts val="0"/>
              </a:spcBef>
              <a:spcAft>
                <a:spcPts val="0"/>
              </a:spcAft>
            </a:pPr>
            <a:r>
              <a:rPr lang="en-US" sz="1200" b="0" i="0" u="none" baseline="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200" b="0" i="0" u="none" baseline="0" dirty="0" smtClean="0">
              <a:solidFill>
                <a:srgbClr val="000000"/>
              </a:solidFill>
              <a:latin typeface="BMW Group Condensed" panose="020B0606020202020204" pitchFamily="34" charset="0"/>
            </a:endParaRPr>
          </a:p>
        </p:txBody>
      </p:sp>
      <p:cxnSp>
        <p:nvCxnSpPr>
          <p:cNvPr id="203" name="Straight Connector 202"/>
          <p:cNvCxnSpPr/>
          <p:nvPr/>
        </p:nvCxnSpPr>
        <p:spPr>
          <a:xfrm>
            <a:off x="951989" y="2725624"/>
            <a:ext cx="216310" cy="0"/>
          </a:xfrm>
          <a:prstGeom prst="line">
            <a:avLst/>
          </a:prstGeom>
          <a:ln w="19050">
            <a:solidFill>
              <a:srgbClr val="92A2BD"/>
            </a:solidFill>
            <a:tailEnd type="none"/>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flipH="1">
            <a:off x="1069977" y="2620687"/>
            <a:ext cx="1" cy="225471"/>
          </a:xfrm>
          <a:prstGeom prst="line">
            <a:avLst/>
          </a:prstGeom>
          <a:ln w="19050">
            <a:solidFill>
              <a:srgbClr val="92A2BD"/>
            </a:solidFill>
            <a:tailEnd type="none"/>
          </a:ln>
        </p:spPr>
        <p:style>
          <a:lnRef idx="1">
            <a:schemeClr val="accent1"/>
          </a:lnRef>
          <a:fillRef idx="0">
            <a:schemeClr val="accent1"/>
          </a:fillRef>
          <a:effectRef idx="0">
            <a:schemeClr val="accent1"/>
          </a:effectRef>
          <a:fontRef idx="minor">
            <a:schemeClr val="tx1"/>
          </a:fontRef>
        </p:style>
      </p:cxnSp>
      <p:sp>
        <p:nvSpPr>
          <p:cNvPr id="205" name="Rectangle 204"/>
          <p:cNvSpPr/>
          <p:nvPr/>
        </p:nvSpPr>
        <p:spPr>
          <a:xfrm>
            <a:off x="488948" y="1565755"/>
            <a:ext cx="2596055" cy="4400689"/>
          </a:xfrm>
          <a:prstGeom prst="rect">
            <a:avLst/>
          </a:prstGeom>
          <a:solidFill>
            <a:schemeClr val="bg1">
              <a:alpha val="73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72" name="Rectangle 71"/>
          <p:cNvSpPr/>
          <p:nvPr/>
        </p:nvSpPr>
        <p:spPr>
          <a:xfrm>
            <a:off x="912349" y="3098725"/>
            <a:ext cx="1841500" cy="1464474"/>
          </a:xfrm>
          <a:prstGeom prst="rect">
            <a:avLst/>
          </a:prstGeom>
          <a:solidFill>
            <a:schemeClr val="bg2">
              <a:lumMod val="40000"/>
              <a:lumOff val="60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dirty="0" smtClean="0">
              <a:solidFill>
                <a:srgbClr val="172B4D"/>
              </a:solidFill>
            </a:endParaRPr>
          </a:p>
          <a:p>
            <a:pPr algn="ctr"/>
            <a:r>
              <a:rPr lang="en-US" sz="1400" dirty="0" smtClean="0">
                <a:solidFill>
                  <a:srgbClr val="172B4D"/>
                </a:solidFill>
              </a:rPr>
              <a:t>Only PDF/JPG/JPEG… </a:t>
            </a:r>
            <a:r>
              <a:rPr lang="en-US" altLang="zh-CN" sz="1400" dirty="0" smtClean="0">
                <a:solidFill>
                  <a:srgbClr val="172B4D"/>
                </a:solidFill>
              </a:rPr>
              <a:t>are supported</a:t>
            </a:r>
            <a:endParaRPr lang="en-US" sz="1400" b="0" i="0" u="none" baseline="0" dirty="0" smtClean="0">
              <a:solidFill>
                <a:srgbClr val="666666"/>
              </a:solidFill>
              <a:latin typeface="BMW Group Condensed" panose="020B0606020202020204" pitchFamily="34" charset="0"/>
            </a:endParaRPr>
          </a:p>
        </p:txBody>
      </p:sp>
      <p:sp>
        <p:nvSpPr>
          <p:cNvPr id="73" name="Rectangle 72"/>
          <p:cNvSpPr/>
          <p:nvPr/>
        </p:nvSpPr>
        <p:spPr>
          <a:xfrm>
            <a:off x="1557975" y="4172962"/>
            <a:ext cx="429999" cy="315311"/>
          </a:xfrm>
          <a:prstGeom prst="rect">
            <a:avLst/>
          </a:prstGeom>
          <a:solidFill>
            <a:schemeClr val="accent4">
              <a:lumMod val="75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r>
              <a:rPr lang="en-US" altLang="zh-CN" sz="1050" b="0" i="0" u="none" baseline="0" dirty="0" smtClean="0">
                <a:solidFill>
                  <a:srgbClr val="666666"/>
                </a:solidFill>
                <a:latin typeface="BMW Group Condensed" panose="020B0606020202020204" pitchFamily="34" charset="0"/>
              </a:rPr>
              <a:t>OK</a:t>
            </a:r>
            <a:endParaRPr lang="en-US" sz="1050" b="0" i="0" u="none" baseline="0" dirty="0" smtClean="0">
              <a:solidFill>
                <a:srgbClr val="666666"/>
              </a:solidFill>
              <a:latin typeface="BMW Group Condensed" panose="020B0606020202020204" pitchFamily="34" charset="0"/>
            </a:endParaRPr>
          </a:p>
        </p:txBody>
      </p:sp>
      <p:sp>
        <p:nvSpPr>
          <p:cNvPr id="75" name="Rectangle 74"/>
          <p:cNvSpPr/>
          <p:nvPr/>
        </p:nvSpPr>
        <p:spPr>
          <a:xfrm>
            <a:off x="3903126" y="1589956"/>
            <a:ext cx="2596055" cy="4408215"/>
          </a:xfrm>
          <a:prstGeom prst="rect">
            <a:avLst/>
          </a:prstGeom>
          <a:solidFill>
            <a:srgbClr val="EABEBF"/>
          </a:solidFill>
          <a:ln w="9525">
            <a:solidFill>
              <a:srgbClr val="9A9EA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r>
              <a:rPr lang="en-US" dirty="0" smtClean="0">
                <a:solidFill>
                  <a:srgbClr val="666666"/>
                </a:solidFill>
                <a:latin typeface="BMW Group Condensed" panose="020B0606020202020204" pitchFamily="34" charset="0"/>
              </a:rPr>
              <a:t>Docs upload</a:t>
            </a:r>
            <a:endParaRPr lang="en-US" dirty="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sz="900" u="sng"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p:txBody>
      </p:sp>
      <p:sp>
        <p:nvSpPr>
          <p:cNvPr id="76" name="Rectangle 75"/>
          <p:cNvSpPr/>
          <p:nvPr/>
        </p:nvSpPr>
        <p:spPr>
          <a:xfrm>
            <a:off x="3983564" y="2295504"/>
            <a:ext cx="965862" cy="897178"/>
          </a:xfrm>
          <a:prstGeom prst="rect">
            <a:avLst/>
          </a:prstGeom>
          <a:solidFill>
            <a:srgbClr val="667084"/>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81" name="TextBox 80"/>
          <p:cNvSpPr txBox="1"/>
          <p:nvPr/>
        </p:nvSpPr>
        <p:spPr>
          <a:xfrm>
            <a:off x="3873031" y="3161518"/>
            <a:ext cx="1272528" cy="307777"/>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sz="1400" b="0" i="0" u="none" baseline="0" dirty="0" smtClean="0">
                <a:solidFill>
                  <a:schemeClr val="bg1"/>
                </a:solidFill>
                <a:latin typeface="BMW Group Condensed" panose="020B0606020202020204" pitchFamily="34" charset="0"/>
              </a:rPr>
              <a:t>Bank</a:t>
            </a:r>
            <a:r>
              <a:rPr lang="en-US" sz="1400" b="0" i="0" u="none" dirty="0" smtClean="0">
                <a:solidFill>
                  <a:schemeClr val="bg1"/>
                </a:solidFill>
                <a:latin typeface="BMW Group Condensed" panose="020B0606020202020204" pitchFamily="34" charset="0"/>
              </a:rPr>
              <a:t> Statement</a:t>
            </a:r>
            <a:endParaRPr lang="en-US" sz="1400" b="0" i="0" u="none" baseline="0" dirty="0" smtClean="0">
              <a:solidFill>
                <a:schemeClr val="bg1"/>
              </a:solidFill>
              <a:latin typeface="BMW Group Condensed" panose="020B0606020202020204" pitchFamily="34" charset="0"/>
            </a:endParaRPr>
          </a:p>
        </p:txBody>
      </p:sp>
      <p:sp>
        <p:nvSpPr>
          <p:cNvPr id="82" name="Rectangle 81"/>
          <p:cNvSpPr/>
          <p:nvPr/>
        </p:nvSpPr>
        <p:spPr>
          <a:xfrm>
            <a:off x="3928603" y="5628394"/>
            <a:ext cx="851125" cy="150398"/>
          </a:xfrm>
          <a:prstGeom prst="rect">
            <a:avLst/>
          </a:prstGeom>
          <a:solidFill>
            <a:srgbClr val="667084"/>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83" name="TextBox 82"/>
          <p:cNvSpPr txBox="1"/>
          <p:nvPr/>
        </p:nvSpPr>
        <p:spPr>
          <a:xfrm>
            <a:off x="4746726" y="5481089"/>
            <a:ext cx="845424" cy="369332"/>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sz="1200" b="0" i="0" u="none" baseline="0" dirty="0" smtClean="0">
                <a:solidFill>
                  <a:schemeClr val="bg1"/>
                </a:solidFill>
                <a:latin typeface="BMW Group Condensed" panose="020B0606020202020204" pitchFamily="34" charset="0"/>
              </a:rPr>
              <a:t>Mandatory</a:t>
            </a:r>
            <a:r>
              <a:rPr lang="en-US" sz="1800" b="0" i="0" u="none" dirty="0" smtClean="0">
                <a:solidFill>
                  <a:schemeClr val="bg1"/>
                </a:solidFill>
                <a:latin typeface="BMW Group Condensed" panose="020B0606020202020204" pitchFamily="34" charset="0"/>
              </a:rPr>
              <a:t> </a:t>
            </a:r>
            <a:endParaRPr lang="en-US" sz="1800" b="0" i="0" u="none" baseline="0" dirty="0" smtClean="0">
              <a:solidFill>
                <a:schemeClr val="bg1"/>
              </a:solidFill>
              <a:latin typeface="BMW Group Condensed" panose="020B0606020202020204" pitchFamily="34" charset="0"/>
            </a:endParaRPr>
          </a:p>
        </p:txBody>
      </p:sp>
      <p:sp>
        <p:nvSpPr>
          <p:cNvPr id="84" name="Rectangle 83"/>
          <p:cNvSpPr/>
          <p:nvPr/>
        </p:nvSpPr>
        <p:spPr>
          <a:xfrm>
            <a:off x="3928603" y="5836603"/>
            <a:ext cx="851125" cy="150398"/>
          </a:xfrm>
          <a:prstGeom prst="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85" name="TextBox 84"/>
          <p:cNvSpPr txBox="1"/>
          <p:nvPr/>
        </p:nvSpPr>
        <p:spPr>
          <a:xfrm>
            <a:off x="4746726" y="5689298"/>
            <a:ext cx="720069" cy="369332"/>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sz="1200" b="0" i="0" u="none" baseline="0" dirty="0" smtClean="0">
                <a:solidFill>
                  <a:schemeClr val="bg1"/>
                </a:solidFill>
                <a:latin typeface="BMW Group Condensed" panose="020B0606020202020204" pitchFamily="34" charset="0"/>
              </a:rPr>
              <a:t>Optional</a:t>
            </a:r>
            <a:r>
              <a:rPr lang="en-US" sz="1800" b="0" i="0" u="none" dirty="0" smtClean="0">
                <a:solidFill>
                  <a:schemeClr val="bg1"/>
                </a:solidFill>
                <a:latin typeface="BMW Group Condensed" panose="020B0606020202020204" pitchFamily="34" charset="0"/>
              </a:rPr>
              <a:t> </a:t>
            </a:r>
            <a:endParaRPr lang="en-US" sz="1800" b="0" i="0" u="none" baseline="0" dirty="0" smtClean="0">
              <a:solidFill>
                <a:schemeClr val="bg1"/>
              </a:solidFill>
              <a:latin typeface="BMW Group Condensed" panose="020B0606020202020204" pitchFamily="34" charset="0"/>
            </a:endParaRPr>
          </a:p>
        </p:txBody>
      </p:sp>
      <p:sp>
        <p:nvSpPr>
          <p:cNvPr id="86" name="Oval 85"/>
          <p:cNvSpPr/>
          <p:nvPr/>
        </p:nvSpPr>
        <p:spPr>
          <a:xfrm>
            <a:off x="5079560" y="3247971"/>
            <a:ext cx="182880" cy="182880"/>
          </a:xfrm>
          <a:prstGeom prst="ellipse">
            <a:avLst/>
          </a:prstGeom>
          <a:solidFill>
            <a:schemeClr val="bg1">
              <a:lumMod val="7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p:txBody>
      </p:sp>
      <p:sp>
        <p:nvSpPr>
          <p:cNvPr id="87" name="TextBox 86"/>
          <p:cNvSpPr txBox="1"/>
          <p:nvPr/>
        </p:nvSpPr>
        <p:spPr>
          <a:xfrm>
            <a:off x="5033269" y="3192682"/>
            <a:ext cx="248271" cy="276999"/>
          </a:xfrm>
          <a:prstGeom prst="rect">
            <a:avLst/>
          </a:prstGeom>
          <a:noFill/>
        </p:spPr>
        <p:txBody>
          <a:bodyPr vert="horz" wrap="square" rtlCol="0">
            <a:spAutoFit/>
          </a:bodyPr>
          <a:lstStyle/>
          <a:p>
            <a:pPr algn="l" rtl="0" eaLnBrk="1" fontAlgn="auto" hangingPunct="1">
              <a:lnSpc>
                <a:spcPct val="100000"/>
              </a:lnSpc>
              <a:spcBef>
                <a:spcPts val="0"/>
              </a:spcBef>
              <a:spcAft>
                <a:spcPts val="0"/>
              </a:spcAft>
            </a:pPr>
            <a:r>
              <a:rPr lang="en-US" sz="1200" b="0" i="0" u="none" baseline="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200" b="0" i="0" u="none" baseline="0" dirty="0" smtClean="0">
              <a:solidFill>
                <a:srgbClr val="000000"/>
              </a:solidFill>
              <a:latin typeface="BMW Group Condensed" panose="020B0606020202020204" pitchFamily="34" charset="0"/>
            </a:endParaRPr>
          </a:p>
        </p:txBody>
      </p:sp>
      <p:sp>
        <p:nvSpPr>
          <p:cNvPr id="88" name="Rectangle 87"/>
          <p:cNvSpPr/>
          <p:nvPr/>
        </p:nvSpPr>
        <p:spPr>
          <a:xfrm>
            <a:off x="5377379" y="2302684"/>
            <a:ext cx="965862" cy="897178"/>
          </a:xfrm>
          <a:prstGeom prst="rect">
            <a:avLst/>
          </a:prstGeom>
          <a:solidFill>
            <a:srgbClr val="667084"/>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89" name="TextBox 88"/>
          <p:cNvSpPr txBox="1"/>
          <p:nvPr/>
        </p:nvSpPr>
        <p:spPr>
          <a:xfrm>
            <a:off x="5308136" y="3168699"/>
            <a:ext cx="1130374" cy="307777"/>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altLang="zh-CN" sz="1400" b="0" i="0" u="none" baseline="0" dirty="0" smtClean="0">
                <a:solidFill>
                  <a:schemeClr val="bg1"/>
                </a:solidFill>
                <a:latin typeface="BMW Group Condensed" panose="020B0606020202020204" pitchFamily="34" charset="0"/>
              </a:rPr>
              <a:t>Property docs</a:t>
            </a:r>
            <a:endParaRPr lang="en-US" sz="1400" b="0" i="0" u="none" baseline="0" dirty="0" smtClean="0">
              <a:solidFill>
                <a:schemeClr val="bg1"/>
              </a:solidFill>
              <a:latin typeface="BMW Group Condensed" panose="020B0606020202020204" pitchFamily="34" charset="0"/>
            </a:endParaRPr>
          </a:p>
        </p:txBody>
      </p:sp>
      <p:cxnSp>
        <p:nvCxnSpPr>
          <p:cNvPr id="90" name="Straight Connector 89"/>
          <p:cNvCxnSpPr/>
          <p:nvPr/>
        </p:nvCxnSpPr>
        <p:spPr>
          <a:xfrm>
            <a:off x="5757213" y="2727893"/>
            <a:ext cx="216310" cy="0"/>
          </a:xfrm>
          <a:prstGeom prst="line">
            <a:avLst/>
          </a:prstGeom>
          <a:ln w="19050">
            <a:solidFill>
              <a:srgbClr val="92A2BD"/>
            </a:solidFill>
            <a:tailEnd type="none"/>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H="1">
            <a:off x="5875201" y="2622956"/>
            <a:ext cx="1" cy="225471"/>
          </a:xfrm>
          <a:prstGeom prst="line">
            <a:avLst/>
          </a:prstGeom>
          <a:ln w="19050">
            <a:solidFill>
              <a:srgbClr val="92A2BD"/>
            </a:solidFill>
            <a:tailEnd type="none"/>
          </a:ln>
        </p:spPr>
        <p:style>
          <a:lnRef idx="1">
            <a:schemeClr val="accent1"/>
          </a:lnRef>
          <a:fillRef idx="0">
            <a:schemeClr val="accent1"/>
          </a:fillRef>
          <a:effectRef idx="0">
            <a:schemeClr val="accent1"/>
          </a:effectRef>
          <a:fontRef idx="minor">
            <a:schemeClr val="tx1"/>
          </a:fontRef>
        </p:style>
      </p:cxnSp>
      <p:sp>
        <p:nvSpPr>
          <p:cNvPr id="92" name="Oval 91"/>
          <p:cNvSpPr/>
          <p:nvPr/>
        </p:nvSpPr>
        <p:spPr>
          <a:xfrm>
            <a:off x="6324873" y="3255427"/>
            <a:ext cx="182880" cy="182880"/>
          </a:xfrm>
          <a:prstGeom prst="ellipse">
            <a:avLst/>
          </a:prstGeom>
          <a:solidFill>
            <a:schemeClr val="bg1">
              <a:lumMod val="7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p:txBody>
      </p:sp>
      <p:sp>
        <p:nvSpPr>
          <p:cNvPr id="93" name="TextBox 92"/>
          <p:cNvSpPr txBox="1"/>
          <p:nvPr/>
        </p:nvSpPr>
        <p:spPr>
          <a:xfrm>
            <a:off x="6278582" y="3200138"/>
            <a:ext cx="248271" cy="276999"/>
          </a:xfrm>
          <a:prstGeom prst="rect">
            <a:avLst/>
          </a:prstGeom>
          <a:noFill/>
        </p:spPr>
        <p:txBody>
          <a:bodyPr vert="horz" wrap="square" rtlCol="0">
            <a:spAutoFit/>
          </a:bodyPr>
          <a:lstStyle/>
          <a:p>
            <a:pPr algn="l" rtl="0" eaLnBrk="1" fontAlgn="auto" hangingPunct="1">
              <a:lnSpc>
                <a:spcPct val="100000"/>
              </a:lnSpc>
              <a:spcBef>
                <a:spcPts val="0"/>
              </a:spcBef>
              <a:spcAft>
                <a:spcPts val="0"/>
              </a:spcAft>
            </a:pPr>
            <a:r>
              <a:rPr lang="en-US" sz="1200" b="0" i="0" u="none" baseline="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200" b="0" i="0" u="none" baseline="0" dirty="0" smtClean="0">
              <a:solidFill>
                <a:srgbClr val="000000"/>
              </a:solidFill>
              <a:latin typeface="BMW Group Condensed" panose="020B0606020202020204" pitchFamily="34" charset="0"/>
            </a:endParaRPr>
          </a:p>
        </p:txBody>
      </p:sp>
      <p:sp>
        <p:nvSpPr>
          <p:cNvPr id="94" name="Rectangle 93"/>
          <p:cNvSpPr/>
          <p:nvPr/>
        </p:nvSpPr>
        <p:spPr>
          <a:xfrm>
            <a:off x="3988716" y="3557307"/>
            <a:ext cx="965862" cy="897178"/>
          </a:xfrm>
          <a:prstGeom prst="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95" name="TextBox 94"/>
          <p:cNvSpPr txBox="1"/>
          <p:nvPr/>
        </p:nvSpPr>
        <p:spPr>
          <a:xfrm>
            <a:off x="4117391" y="4432469"/>
            <a:ext cx="645626" cy="307777"/>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altLang="zh-CN" sz="1400" b="0" i="0" u="none" baseline="0" dirty="0" smtClean="0">
                <a:solidFill>
                  <a:schemeClr val="bg1"/>
                </a:solidFill>
                <a:latin typeface="BMW Group Condensed" panose="020B0606020202020204" pitchFamily="34" charset="0"/>
              </a:rPr>
              <a:t>Others</a:t>
            </a:r>
            <a:endParaRPr lang="en-US" sz="1400" b="0" i="0" u="none" baseline="0" dirty="0" smtClean="0">
              <a:solidFill>
                <a:schemeClr val="bg1"/>
              </a:solidFill>
              <a:latin typeface="BMW Group Condensed" panose="020B0606020202020204" pitchFamily="34" charset="0"/>
            </a:endParaRPr>
          </a:p>
        </p:txBody>
      </p:sp>
      <p:cxnSp>
        <p:nvCxnSpPr>
          <p:cNvPr id="96" name="Straight Connector 95"/>
          <p:cNvCxnSpPr/>
          <p:nvPr/>
        </p:nvCxnSpPr>
        <p:spPr>
          <a:xfrm>
            <a:off x="4368550" y="3982516"/>
            <a:ext cx="216310" cy="0"/>
          </a:xfrm>
          <a:prstGeom prst="line">
            <a:avLst/>
          </a:prstGeom>
          <a:ln w="19050">
            <a:solidFill>
              <a:srgbClr val="92A2BD"/>
            </a:solidFill>
            <a:tailEnd type="none"/>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a:off x="4486538" y="3877579"/>
            <a:ext cx="1" cy="225471"/>
          </a:xfrm>
          <a:prstGeom prst="line">
            <a:avLst/>
          </a:prstGeom>
          <a:ln w="19050">
            <a:solidFill>
              <a:srgbClr val="92A2BD"/>
            </a:solidFill>
            <a:tailEnd type="none"/>
          </a:ln>
        </p:spPr>
        <p:style>
          <a:lnRef idx="1">
            <a:schemeClr val="accent1"/>
          </a:lnRef>
          <a:fillRef idx="0">
            <a:schemeClr val="accent1"/>
          </a:fillRef>
          <a:effectRef idx="0">
            <a:schemeClr val="accent1"/>
          </a:effectRef>
          <a:fontRef idx="minor">
            <a:schemeClr val="tx1"/>
          </a:fontRef>
        </p:style>
      </p:cxnSp>
      <p:sp>
        <p:nvSpPr>
          <p:cNvPr id="98" name="Oval 97"/>
          <p:cNvSpPr/>
          <p:nvPr/>
        </p:nvSpPr>
        <p:spPr>
          <a:xfrm>
            <a:off x="5084712" y="4509774"/>
            <a:ext cx="182880" cy="182880"/>
          </a:xfrm>
          <a:prstGeom prst="ellipse">
            <a:avLst/>
          </a:prstGeom>
          <a:solidFill>
            <a:schemeClr val="bg1">
              <a:lumMod val="7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p:txBody>
      </p:sp>
      <p:sp>
        <p:nvSpPr>
          <p:cNvPr id="99" name="TextBox 98"/>
          <p:cNvSpPr txBox="1"/>
          <p:nvPr/>
        </p:nvSpPr>
        <p:spPr>
          <a:xfrm>
            <a:off x="5038421" y="4454485"/>
            <a:ext cx="248271" cy="276999"/>
          </a:xfrm>
          <a:prstGeom prst="rect">
            <a:avLst/>
          </a:prstGeom>
          <a:noFill/>
        </p:spPr>
        <p:txBody>
          <a:bodyPr vert="horz" wrap="square" rtlCol="0">
            <a:spAutoFit/>
          </a:bodyPr>
          <a:lstStyle/>
          <a:p>
            <a:pPr algn="l" rtl="0" eaLnBrk="1" fontAlgn="auto" hangingPunct="1">
              <a:lnSpc>
                <a:spcPct val="100000"/>
              </a:lnSpc>
              <a:spcBef>
                <a:spcPts val="0"/>
              </a:spcBef>
              <a:spcAft>
                <a:spcPts val="0"/>
              </a:spcAft>
            </a:pPr>
            <a:r>
              <a:rPr lang="en-US" sz="1200" b="0" i="0" u="none" baseline="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200" b="0" i="0" u="none" baseline="0" dirty="0" smtClean="0">
              <a:solidFill>
                <a:srgbClr val="000000"/>
              </a:solidFill>
              <a:latin typeface="BMW Group Condensed" panose="020B0606020202020204" pitchFamily="34" charset="0"/>
            </a:endParaRPr>
          </a:p>
        </p:txBody>
      </p:sp>
      <p:cxnSp>
        <p:nvCxnSpPr>
          <p:cNvPr id="100" name="Straight Connector 99"/>
          <p:cNvCxnSpPr/>
          <p:nvPr/>
        </p:nvCxnSpPr>
        <p:spPr>
          <a:xfrm>
            <a:off x="4366167" y="2753587"/>
            <a:ext cx="216310" cy="0"/>
          </a:xfrm>
          <a:prstGeom prst="line">
            <a:avLst/>
          </a:prstGeom>
          <a:ln w="19050">
            <a:solidFill>
              <a:srgbClr val="92A2BD"/>
            </a:solidFill>
            <a:tailEnd type="none"/>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a:off x="4484155" y="2648650"/>
            <a:ext cx="1" cy="225471"/>
          </a:xfrm>
          <a:prstGeom prst="line">
            <a:avLst/>
          </a:prstGeom>
          <a:ln w="19050">
            <a:solidFill>
              <a:srgbClr val="92A2BD"/>
            </a:solidFill>
            <a:tailEnd type="none"/>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3903126" y="1593718"/>
            <a:ext cx="2596055" cy="4400689"/>
          </a:xfrm>
          <a:prstGeom prst="rect">
            <a:avLst/>
          </a:prstGeom>
          <a:solidFill>
            <a:schemeClr val="bg1">
              <a:alpha val="73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03" name="Rectangle 102"/>
          <p:cNvSpPr/>
          <p:nvPr/>
        </p:nvSpPr>
        <p:spPr>
          <a:xfrm>
            <a:off x="4326527" y="3126688"/>
            <a:ext cx="1841500" cy="1464474"/>
          </a:xfrm>
          <a:prstGeom prst="rect">
            <a:avLst/>
          </a:prstGeom>
          <a:solidFill>
            <a:schemeClr val="bg2">
              <a:lumMod val="40000"/>
              <a:lumOff val="60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dirty="0" smtClean="0">
              <a:solidFill>
                <a:srgbClr val="172B4D"/>
              </a:solidFill>
            </a:endParaRPr>
          </a:p>
          <a:p>
            <a:pPr algn="ctr"/>
            <a:r>
              <a:rPr lang="en-US" sz="1400" dirty="0" smtClean="0">
                <a:solidFill>
                  <a:srgbClr val="172B4D"/>
                </a:solidFill>
              </a:rPr>
              <a:t>Photo size too large, please make sure less than XX MB.</a:t>
            </a:r>
            <a:endParaRPr lang="en-US" sz="1400" b="0" i="0" u="none" baseline="0" dirty="0" smtClean="0">
              <a:solidFill>
                <a:srgbClr val="666666"/>
              </a:solidFill>
              <a:latin typeface="BMW Group Condensed" panose="020B0606020202020204" pitchFamily="34" charset="0"/>
            </a:endParaRPr>
          </a:p>
        </p:txBody>
      </p:sp>
      <p:sp>
        <p:nvSpPr>
          <p:cNvPr id="104" name="Rectangle 103"/>
          <p:cNvSpPr/>
          <p:nvPr/>
        </p:nvSpPr>
        <p:spPr>
          <a:xfrm>
            <a:off x="4972153" y="4200925"/>
            <a:ext cx="429999" cy="315311"/>
          </a:xfrm>
          <a:prstGeom prst="rect">
            <a:avLst/>
          </a:prstGeom>
          <a:solidFill>
            <a:schemeClr val="accent4">
              <a:lumMod val="75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r>
              <a:rPr lang="en-US" altLang="zh-CN" sz="1050" b="0" i="0" u="none" baseline="0" dirty="0" smtClean="0">
                <a:solidFill>
                  <a:srgbClr val="666666"/>
                </a:solidFill>
                <a:latin typeface="BMW Group Condensed" panose="020B0606020202020204" pitchFamily="34" charset="0"/>
              </a:rPr>
              <a:t>OK</a:t>
            </a:r>
            <a:endParaRPr lang="en-US" sz="1050" b="0" i="0" u="none" baseline="0" dirty="0" smtClean="0">
              <a:solidFill>
                <a:srgbClr val="666666"/>
              </a:solidFill>
              <a:latin typeface="BMW Group Condensed" panose="020B0606020202020204" pitchFamily="34" charset="0"/>
            </a:endParaRPr>
          </a:p>
        </p:txBody>
      </p:sp>
    </p:spTree>
    <p:extLst>
      <p:ext uri="{BB962C8B-B14F-4D97-AF65-F5344CB8AC3E}">
        <p14:creationId xmlns:p14="http://schemas.microsoft.com/office/powerpoint/2010/main" val="13951972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Story ID: EP010-S007-Owen: </a:t>
            </a:r>
            <a:br>
              <a:rPr lang="en-US" dirty="0" smtClean="0"/>
            </a:br>
            <a:endParaRPr lang="en-US" dirty="0"/>
          </a:p>
        </p:txBody>
      </p:sp>
      <p:sp>
        <p:nvSpPr>
          <p:cNvPr id="3" name="Content Placeholder 2"/>
          <p:cNvSpPr>
            <a:spLocks noGrp="1"/>
          </p:cNvSpPr>
          <p:nvPr>
            <p:ph sz="quarter" idx="12"/>
          </p:nvPr>
        </p:nvSpPr>
        <p:spPr>
          <a:xfrm>
            <a:off x="488948" y="1048659"/>
            <a:ext cx="11224685" cy="5708476"/>
          </a:xfrm>
        </p:spPr>
        <p:txBody>
          <a:bodyPr/>
          <a:lstStyle/>
          <a:p>
            <a:pPr marL="0" indent="0">
              <a:buNone/>
            </a:pPr>
            <a:r>
              <a:rPr lang="en-US" dirty="0"/>
              <a:t>As a co-borrower and guarantor, I want to upload my application documents via borrower’s account, so that the application process can continue.</a:t>
            </a:r>
          </a:p>
          <a:p>
            <a:pPr marL="0" indent="0">
              <a:buNone/>
            </a:pPr>
            <a:r>
              <a:rPr lang="en-US" sz="1600" u="sng" dirty="0" smtClean="0">
                <a:solidFill>
                  <a:srgbClr val="00B0F0"/>
                </a:solidFill>
                <a:latin typeface="+mj-lt"/>
              </a:rPr>
              <a:t>Assumptions</a:t>
            </a:r>
            <a:r>
              <a:rPr lang="en-US" sz="1600" u="sng" dirty="0">
                <a:solidFill>
                  <a:srgbClr val="00B0F0"/>
                </a:solidFill>
                <a:latin typeface="+mj-lt"/>
              </a:rPr>
              <a:t>:</a:t>
            </a:r>
          </a:p>
          <a:p>
            <a:r>
              <a:rPr lang="en-US" sz="1600" dirty="0" err="1" smtClean="0">
                <a:solidFill>
                  <a:srgbClr val="172B4D"/>
                </a:solidFill>
              </a:rPr>
              <a:t>eDMS</a:t>
            </a:r>
            <a:r>
              <a:rPr lang="en-US" sz="1600" dirty="0" smtClean="0">
                <a:solidFill>
                  <a:srgbClr val="172B4D"/>
                </a:solidFill>
              </a:rPr>
              <a:t> will be the final storage system.</a:t>
            </a:r>
            <a:endParaRPr lang="en-US" sz="1600" dirty="0">
              <a:solidFill>
                <a:srgbClr val="172B4D"/>
              </a:solidFill>
            </a:endParaRPr>
          </a:p>
          <a:p>
            <a:pPr marL="0" indent="0">
              <a:buNone/>
            </a:pPr>
            <a:r>
              <a:rPr lang="en-US" sz="1600" u="sng" dirty="0" smtClean="0">
                <a:solidFill>
                  <a:srgbClr val="00B0F0"/>
                </a:solidFill>
                <a:latin typeface="+mj-lt"/>
              </a:rPr>
              <a:t>Pre-Conditions</a:t>
            </a:r>
            <a:r>
              <a:rPr lang="en-US" sz="1600" u="sng" dirty="0">
                <a:solidFill>
                  <a:srgbClr val="00B0F0"/>
                </a:solidFill>
                <a:latin typeface="+mj-lt"/>
              </a:rPr>
              <a:t>:</a:t>
            </a:r>
          </a:p>
          <a:p>
            <a:r>
              <a:rPr lang="en-US" sz="1600" dirty="0" smtClean="0">
                <a:solidFill>
                  <a:srgbClr val="172B4D"/>
                </a:solidFill>
              </a:rPr>
              <a:t>All Mandatory personal info. already fulfilled for borrower/co-borrower and guarantor</a:t>
            </a:r>
            <a:endParaRPr lang="en-US" sz="1600" dirty="0">
              <a:solidFill>
                <a:srgbClr val="172B4D"/>
              </a:solidFill>
            </a:endParaRPr>
          </a:p>
          <a:p>
            <a:pPr marL="0" lvl="0" indent="0">
              <a:buNone/>
            </a:pPr>
            <a:r>
              <a:rPr lang="en-US" sz="1600" u="sng" dirty="0" smtClean="0">
                <a:solidFill>
                  <a:srgbClr val="00B0F0"/>
                </a:solidFill>
                <a:latin typeface="+mj-lt"/>
              </a:rPr>
              <a:t>Acceptance </a:t>
            </a:r>
            <a:r>
              <a:rPr lang="en-US" sz="1600" u="sng" dirty="0">
                <a:solidFill>
                  <a:srgbClr val="00B0F0"/>
                </a:solidFill>
                <a:latin typeface="+mj-lt"/>
              </a:rPr>
              <a:t>Criteria: </a:t>
            </a:r>
          </a:p>
          <a:p>
            <a:pPr marL="342900" lvl="0" indent="-342900">
              <a:buAutoNum type="arabicPeriod"/>
            </a:pPr>
            <a:r>
              <a:rPr lang="en-US" sz="1600" dirty="0" smtClean="0">
                <a:solidFill>
                  <a:srgbClr val="172B4D"/>
                </a:solidFill>
                <a:latin typeface="+mj-lt"/>
              </a:rPr>
              <a:t>There is one page to let borrower, co-borrower and guarantor upload application documents after fulfill personal information.</a:t>
            </a:r>
          </a:p>
          <a:p>
            <a:pPr marL="342900" lvl="0" indent="-342900">
              <a:buAutoNum type="arabicPeriod"/>
            </a:pPr>
            <a:r>
              <a:rPr lang="en-US" sz="1600" dirty="0" smtClean="0">
                <a:solidFill>
                  <a:srgbClr val="172B4D"/>
                </a:solidFill>
                <a:latin typeface="+mj-lt"/>
              </a:rPr>
              <a:t>Detail document type and the requirements of document quality please refer to user story </a:t>
            </a:r>
            <a:r>
              <a:rPr lang="en-US" sz="1600" dirty="0" err="1">
                <a:solidFill>
                  <a:srgbClr val="0070C0"/>
                </a:solidFill>
              </a:rPr>
              <a:t>Story</a:t>
            </a:r>
            <a:r>
              <a:rPr lang="en-US" sz="1600" dirty="0">
                <a:solidFill>
                  <a:srgbClr val="0070C0"/>
                </a:solidFill>
              </a:rPr>
              <a:t> ID: </a:t>
            </a:r>
            <a:r>
              <a:rPr lang="en-US" sz="1600" dirty="0" smtClean="0">
                <a:solidFill>
                  <a:srgbClr val="0070C0"/>
                </a:solidFill>
              </a:rPr>
              <a:t>EP010-S001-AW.</a:t>
            </a:r>
          </a:p>
          <a:p>
            <a:pPr marL="342900" lvl="0" indent="-342900">
              <a:buAutoNum type="arabicPeriod"/>
            </a:pPr>
            <a:r>
              <a:rPr lang="en-US" sz="1600" dirty="0" smtClean="0">
                <a:solidFill>
                  <a:srgbClr val="172B4D"/>
                </a:solidFill>
              </a:rPr>
              <a:t>In this page, each person has one line and this line will titled with the role and name of this person, by clicking this line, detail document upload fields show to customer. In this page, user can’t add roles, how many person’s documents need to be upload depends on how many roles were selected in personal info. fulfillment step.</a:t>
            </a:r>
          </a:p>
          <a:p>
            <a:pPr marL="342900" lvl="0" indent="-342900">
              <a:buAutoNum type="arabicPeriod"/>
            </a:pPr>
            <a:r>
              <a:rPr lang="en-US" sz="1600" dirty="0" smtClean="0">
                <a:solidFill>
                  <a:srgbClr val="172B4D"/>
                </a:solidFill>
              </a:rPr>
              <a:t>ID card soft copy can be automatically get from E-</a:t>
            </a:r>
            <a:r>
              <a:rPr lang="en-US" sz="1600" dirty="0" err="1" smtClean="0">
                <a:solidFill>
                  <a:srgbClr val="172B4D"/>
                </a:solidFill>
              </a:rPr>
              <a:t>Auth</a:t>
            </a:r>
            <a:r>
              <a:rPr lang="en-US" sz="1600" dirty="0" smtClean="0">
                <a:solidFill>
                  <a:srgbClr val="172B4D"/>
                </a:solidFill>
              </a:rPr>
              <a:t> step.</a:t>
            </a:r>
          </a:p>
          <a:p>
            <a:pPr marL="342900" lvl="0" indent="-342900">
              <a:buAutoNum type="arabicPeriod"/>
            </a:pPr>
            <a:r>
              <a:rPr lang="en-US" sz="1600" dirty="0" smtClean="0">
                <a:solidFill>
                  <a:srgbClr val="172B4D"/>
                </a:solidFill>
              </a:rPr>
              <a:t>All the uploaded documents can be merged to one PDF file and store into EDMS. the PDF file name shall be Application ID + borrower </a:t>
            </a:r>
            <a:r>
              <a:rPr lang="en-US" sz="1600" dirty="0" err="1" smtClean="0">
                <a:solidFill>
                  <a:srgbClr val="172B4D"/>
                </a:solidFill>
              </a:rPr>
              <a:t>name+Date</a:t>
            </a:r>
            <a:r>
              <a:rPr lang="en-US" sz="1600" dirty="0" smtClean="0">
                <a:solidFill>
                  <a:srgbClr val="172B4D"/>
                </a:solidFill>
              </a:rPr>
              <a:t>. The merge work is triggered by user submit the application.</a:t>
            </a:r>
          </a:p>
          <a:p>
            <a:pPr marL="342900" lvl="0" indent="-342900">
              <a:buAutoNum type="arabicPeriod"/>
            </a:pPr>
            <a:r>
              <a:rPr lang="en-US" sz="1600" dirty="0" smtClean="0">
                <a:solidFill>
                  <a:srgbClr val="172B4D"/>
                </a:solidFill>
              </a:rPr>
              <a:t>Uploaded documents can be pre-viewed in E-app platform and also can be reviewed and download in GCAP and can be viewed, deleted and re-uploaded in DFE.</a:t>
            </a:r>
          </a:p>
          <a:p>
            <a:pPr marL="0" lvl="0" indent="0">
              <a:buNone/>
            </a:pPr>
            <a:r>
              <a:rPr lang="en-US" sz="1600" dirty="0" smtClean="0">
                <a:solidFill>
                  <a:srgbClr val="172B4D"/>
                </a:solidFill>
              </a:rPr>
              <a:t>7.     DFE can also upload documents for borrower/co-borrower and guarantor, if documents are uploaded in DFE, then user can also find the uploaded file in E-app and can delete can re-upload the documents in E-app.</a:t>
            </a:r>
          </a:p>
          <a:p>
            <a:pPr marL="342900" lvl="0" indent="-342900">
              <a:buAutoNum type="arabicPeriod"/>
            </a:pPr>
            <a:endParaRPr lang="en-US" sz="1600" dirty="0" smtClean="0">
              <a:solidFill>
                <a:srgbClr val="172B4D"/>
              </a:solidFill>
            </a:endParaRPr>
          </a:p>
          <a:p>
            <a:pPr marL="342900" lvl="0" indent="-342900">
              <a:buAutoNum type="arabicPeriod"/>
            </a:pPr>
            <a:endParaRPr lang="en-US" sz="1600" dirty="0" smtClean="0">
              <a:solidFill>
                <a:srgbClr val="172B4D"/>
              </a:solidFill>
              <a:latin typeface="+mj-lt"/>
            </a:endParaRPr>
          </a:p>
          <a:p>
            <a:pPr marL="342900" lvl="0" indent="-342900">
              <a:buAutoNum type="arabicPeriod"/>
            </a:pPr>
            <a:endParaRPr lang="en-US" dirty="0" smtClean="0">
              <a:solidFill>
                <a:srgbClr val="172B4D"/>
              </a:solidFill>
              <a:latin typeface="+mj-lt"/>
            </a:endParaRPr>
          </a:p>
          <a:p>
            <a:pPr marL="342900" lvl="0" indent="-342900">
              <a:buAutoNum type="arabicPeriod"/>
            </a:pPr>
            <a:endParaRPr lang="en-US" dirty="0">
              <a:solidFill>
                <a:srgbClr val="172B4D"/>
              </a:solidFill>
              <a:latin typeface="+mj-lt"/>
            </a:endParaRPr>
          </a:p>
          <a:p>
            <a:pPr marL="0" indent="0">
              <a:buNone/>
            </a:pPr>
            <a:endParaRPr lang="en-US" dirty="0"/>
          </a:p>
          <a:p>
            <a:endParaRPr lang="en-US" dirty="0"/>
          </a:p>
        </p:txBody>
      </p:sp>
      <p:sp>
        <p:nvSpPr>
          <p:cNvPr id="4" name="Rectangle 3"/>
          <p:cNvSpPr/>
          <p:nvPr/>
        </p:nvSpPr>
        <p:spPr>
          <a:xfrm>
            <a:off x="10794127" y="567560"/>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666666"/>
                </a:solidFill>
                <a:latin typeface="BMW Group Condensed" panose="020B0606020202020204" pitchFamily="34" charset="0"/>
              </a:rPr>
              <a:t>Business</a:t>
            </a:r>
          </a:p>
        </p:txBody>
      </p:sp>
      <p:sp>
        <p:nvSpPr>
          <p:cNvPr id="8" name="Oval 7"/>
          <p:cNvSpPr/>
          <p:nvPr/>
        </p:nvSpPr>
        <p:spPr>
          <a:xfrm>
            <a:off x="10268610" y="567561"/>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6" name="Rectangle 5"/>
          <p:cNvSpPr/>
          <p:nvPr/>
        </p:nvSpPr>
        <p:spPr>
          <a:xfrm>
            <a:off x="10794127" y="1359057"/>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rgbClr val="666666"/>
                </a:solidFill>
                <a:latin typeface="BMW Group Condensed" panose="020B0606020202020204" pitchFamily="34" charset="0"/>
              </a:rPr>
              <a:t>IT</a:t>
            </a:r>
            <a:endParaRPr lang="en-US" dirty="0">
              <a:solidFill>
                <a:srgbClr val="666666"/>
              </a:solidFill>
              <a:latin typeface="BMW Group Condensed" panose="020B0606020202020204" pitchFamily="34" charset="0"/>
            </a:endParaRPr>
          </a:p>
        </p:txBody>
      </p:sp>
      <p:sp>
        <p:nvSpPr>
          <p:cNvPr id="7" name="Oval 6"/>
          <p:cNvSpPr/>
          <p:nvPr/>
        </p:nvSpPr>
        <p:spPr>
          <a:xfrm>
            <a:off x="10268610" y="1359058"/>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Tree>
    <p:extLst>
      <p:ext uri="{BB962C8B-B14F-4D97-AF65-F5344CB8AC3E}">
        <p14:creationId xmlns:p14="http://schemas.microsoft.com/office/powerpoint/2010/main" val="131156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Story ID: EP010-S007-Owen:</a:t>
            </a:r>
            <a:br>
              <a:rPr lang="en-US" dirty="0"/>
            </a:br>
            <a:endParaRPr lang="en-US" dirty="0"/>
          </a:p>
        </p:txBody>
      </p:sp>
      <p:sp>
        <p:nvSpPr>
          <p:cNvPr id="3" name="Content Placeholder 2"/>
          <p:cNvSpPr>
            <a:spLocks noGrp="1"/>
          </p:cNvSpPr>
          <p:nvPr>
            <p:ph sz="quarter" idx="12"/>
          </p:nvPr>
        </p:nvSpPr>
        <p:spPr>
          <a:xfrm>
            <a:off x="488948" y="1048659"/>
            <a:ext cx="11224685" cy="5072742"/>
          </a:xfrm>
        </p:spPr>
        <p:txBody>
          <a:bodyPr/>
          <a:lstStyle/>
          <a:p>
            <a:pPr marL="0" indent="0">
              <a:buNone/>
            </a:pPr>
            <a:r>
              <a:rPr lang="en-US" dirty="0" smtClean="0"/>
              <a:t>Mockups:</a:t>
            </a:r>
            <a:endParaRPr lang="en-US" dirty="0"/>
          </a:p>
        </p:txBody>
      </p:sp>
      <p:grpSp>
        <p:nvGrpSpPr>
          <p:cNvPr id="4" name="Group 3"/>
          <p:cNvGrpSpPr/>
          <p:nvPr/>
        </p:nvGrpSpPr>
        <p:grpSpPr>
          <a:xfrm>
            <a:off x="4070388" y="1505899"/>
            <a:ext cx="2662677" cy="4468674"/>
            <a:chOff x="469938" y="1568023"/>
            <a:chExt cx="2662677" cy="4468674"/>
          </a:xfrm>
        </p:grpSpPr>
        <p:sp>
          <p:nvSpPr>
            <p:cNvPr id="54" name="Rectangle 53"/>
            <p:cNvSpPr/>
            <p:nvPr/>
          </p:nvSpPr>
          <p:spPr>
            <a:xfrm>
              <a:off x="500033" y="1568023"/>
              <a:ext cx="2596055" cy="4408215"/>
            </a:xfrm>
            <a:prstGeom prst="rect">
              <a:avLst/>
            </a:prstGeom>
            <a:solidFill>
              <a:srgbClr val="EABEBF"/>
            </a:solidFill>
            <a:ln w="9525">
              <a:solidFill>
                <a:srgbClr val="9A9EA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r>
                <a:rPr lang="en-US" dirty="0" smtClean="0">
                  <a:solidFill>
                    <a:srgbClr val="666666"/>
                  </a:solidFill>
                  <a:latin typeface="BMW Group Condensed" panose="020B0606020202020204" pitchFamily="34" charset="0"/>
                </a:rPr>
                <a:t>Docs upload</a:t>
              </a:r>
              <a:endParaRPr lang="en-US" dirty="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sz="900" u="sng"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p:txBody>
        </p:sp>
        <p:sp>
          <p:nvSpPr>
            <p:cNvPr id="77" name="Rectangle 76"/>
            <p:cNvSpPr/>
            <p:nvPr/>
          </p:nvSpPr>
          <p:spPr>
            <a:xfrm>
              <a:off x="525510" y="5606461"/>
              <a:ext cx="851125" cy="150398"/>
            </a:xfrm>
            <a:prstGeom prst="rect">
              <a:avLst/>
            </a:prstGeom>
            <a:solidFill>
              <a:srgbClr val="667084"/>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78" name="TextBox 77"/>
            <p:cNvSpPr txBox="1"/>
            <p:nvPr/>
          </p:nvSpPr>
          <p:spPr>
            <a:xfrm>
              <a:off x="1343633" y="5459156"/>
              <a:ext cx="845424" cy="369332"/>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sz="1200" b="0" i="0" u="none" baseline="0" dirty="0" smtClean="0">
                  <a:solidFill>
                    <a:schemeClr val="bg1"/>
                  </a:solidFill>
                  <a:latin typeface="BMW Group Condensed" panose="020B0606020202020204" pitchFamily="34" charset="0"/>
                </a:rPr>
                <a:t>Mandatory</a:t>
              </a:r>
              <a:r>
                <a:rPr lang="en-US" sz="1800" b="0" i="0" u="none" dirty="0" smtClean="0">
                  <a:solidFill>
                    <a:schemeClr val="bg1"/>
                  </a:solidFill>
                  <a:latin typeface="BMW Group Condensed" panose="020B0606020202020204" pitchFamily="34" charset="0"/>
                </a:rPr>
                <a:t> </a:t>
              </a:r>
              <a:endParaRPr lang="en-US" sz="1800" b="0" i="0" u="none" baseline="0" dirty="0" smtClean="0">
                <a:solidFill>
                  <a:schemeClr val="bg1"/>
                </a:solidFill>
                <a:latin typeface="BMW Group Condensed" panose="020B0606020202020204" pitchFamily="34" charset="0"/>
              </a:endParaRPr>
            </a:p>
          </p:txBody>
        </p:sp>
        <p:sp>
          <p:nvSpPr>
            <p:cNvPr id="79" name="Rectangle 78"/>
            <p:cNvSpPr/>
            <p:nvPr/>
          </p:nvSpPr>
          <p:spPr>
            <a:xfrm>
              <a:off x="525510" y="5814670"/>
              <a:ext cx="851125" cy="150398"/>
            </a:xfrm>
            <a:prstGeom prst="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80" name="TextBox 79"/>
            <p:cNvSpPr txBox="1"/>
            <p:nvPr/>
          </p:nvSpPr>
          <p:spPr>
            <a:xfrm>
              <a:off x="1343633" y="5667365"/>
              <a:ext cx="720069" cy="369332"/>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sz="1200" b="0" i="0" u="none" baseline="0" dirty="0" smtClean="0">
                  <a:solidFill>
                    <a:schemeClr val="bg1"/>
                  </a:solidFill>
                  <a:latin typeface="BMW Group Condensed" panose="020B0606020202020204" pitchFamily="34" charset="0"/>
                </a:rPr>
                <a:t>Optional</a:t>
              </a:r>
              <a:r>
                <a:rPr lang="en-US" sz="1800" b="0" i="0" u="none" dirty="0" smtClean="0">
                  <a:solidFill>
                    <a:schemeClr val="bg1"/>
                  </a:solidFill>
                  <a:latin typeface="BMW Group Condensed" panose="020B0606020202020204" pitchFamily="34" charset="0"/>
                </a:rPr>
                <a:t> </a:t>
              </a:r>
              <a:endParaRPr lang="en-US" sz="1800" b="0" i="0" u="none" baseline="0" dirty="0" smtClean="0">
                <a:solidFill>
                  <a:schemeClr val="bg1"/>
                </a:solidFill>
                <a:latin typeface="BMW Group Condensed" panose="020B0606020202020204" pitchFamily="34" charset="0"/>
              </a:endParaRPr>
            </a:p>
          </p:txBody>
        </p:sp>
        <p:sp>
          <p:nvSpPr>
            <p:cNvPr id="133" name="Rectangle 132"/>
            <p:cNvSpPr/>
            <p:nvPr/>
          </p:nvSpPr>
          <p:spPr>
            <a:xfrm>
              <a:off x="1974286" y="2280751"/>
              <a:ext cx="965862" cy="897178"/>
            </a:xfrm>
            <a:prstGeom prst="rect">
              <a:avLst/>
            </a:prstGeom>
            <a:solidFill>
              <a:srgbClr val="667084"/>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34" name="TextBox 133"/>
            <p:cNvSpPr txBox="1"/>
            <p:nvPr/>
          </p:nvSpPr>
          <p:spPr>
            <a:xfrm>
              <a:off x="1905043" y="3146766"/>
              <a:ext cx="1130374" cy="307777"/>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altLang="zh-CN" sz="1400" b="0" i="0" u="none" baseline="0" dirty="0" smtClean="0">
                  <a:solidFill>
                    <a:schemeClr val="bg1"/>
                  </a:solidFill>
                  <a:latin typeface="BMW Group Condensed" panose="020B0606020202020204" pitchFamily="34" charset="0"/>
                </a:rPr>
                <a:t>Property docs</a:t>
              </a:r>
              <a:endParaRPr lang="en-US" sz="1400" b="0" i="0" u="none" baseline="0" dirty="0" smtClean="0">
                <a:solidFill>
                  <a:schemeClr val="bg1"/>
                </a:solidFill>
                <a:latin typeface="BMW Group Condensed" panose="020B0606020202020204" pitchFamily="34" charset="0"/>
              </a:endParaRPr>
            </a:p>
          </p:txBody>
        </p:sp>
        <p:cxnSp>
          <p:nvCxnSpPr>
            <p:cNvPr id="135" name="Straight Connector 134"/>
            <p:cNvCxnSpPr/>
            <p:nvPr/>
          </p:nvCxnSpPr>
          <p:spPr>
            <a:xfrm>
              <a:off x="2354120" y="2705960"/>
              <a:ext cx="216310" cy="0"/>
            </a:xfrm>
            <a:prstGeom prst="line">
              <a:avLst/>
            </a:prstGeom>
            <a:ln w="19050">
              <a:solidFill>
                <a:srgbClr val="92A2BD"/>
              </a:solidFill>
              <a:tailEnd type="none"/>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H="1">
              <a:off x="2472108" y="2601023"/>
              <a:ext cx="1" cy="225471"/>
            </a:xfrm>
            <a:prstGeom prst="line">
              <a:avLst/>
            </a:prstGeom>
            <a:ln w="19050">
              <a:solidFill>
                <a:srgbClr val="92A2BD"/>
              </a:solidFill>
              <a:tailEnd type="none"/>
            </a:ln>
          </p:spPr>
          <p:style>
            <a:lnRef idx="1">
              <a:schemeClr val="accent1"/>
            </a:lnRef>
            <a:fillRef idx="0">
              <a:schemeClr val="accent1"/>
            </a:fillRef>
            <a:effectRef idx="0">
              <a:schemeClr val="accent1"/>
            </a:effectRef>
            <a:fontRef idx="minor">
              <a:schemeClr val="tx1"/>
            </a:fontRef>
          </p:style>
        </p:cxnSp>
        <p:sp>
          <p:nvSpPr>
            <p:cNvPr id="137" name="Oval 136"/>
            <p:cNvSpPr/>
            <p:nvPr/>
          </p:nvSpPr>
          <p:spPr>
            <a:xfrm>
              <a:off x="2930635" y="3233026"/>
              <a:ext cx="182880" cy="182880"/>
            </a:xfrm>
            <a:prstGeom prst="ellipse">
              <a:avLst/>
            </a:prstGeom>
            <a:solidFill>
              <a:schemeClr val="bg1">
                <a:lumMod val="7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p:txBody>
        </p:sp>
        <p:sp>
          <p:nvSpPr>
            <p:cNvPr id="138" name="TextBox 137"/>
            <p:cNvSpPr txBox="1"/>
            <p:nvPr/>
          </p:nvSpPr>
          <p:spPr>
            <a:xfrm>
              <a:off x="2884344" y="3177737"/>
              <a:ext cx="248271" cy="276999"/>
            </a:xfrm>
            <a:prstGeom prst="rect">
              <a:avLst/>
            </a:prstGeom>
            <a:noFill/>
          </p:spPr>
          <p:txBody>
            <a:bodyPr vert="horz" wrap="square" rtlCol="0">
              <a:spAutoFit/>
            </a:bodyPr>
            <a:lstStyle/>
            <a:p>
              <a:pPr algn="l" rtl="0" eaLnBrk="1" fontAlgn="auto" hangingPunct="1">
                <a:lnSpc>
                  <a:spcPct val="100000"/>
                </a:lnSpc>
                <a:spcBef>
                  <a:spcPts val="0"/>
                </a:spcBef>
                <a:spcAft>
                  <a:spcPts val="0"/>
                </a:spcAft>
              </a:pPr>
              <a:r>
                <a:rPr lang="en-US" sz="1200" b="0" i="0" u="none" baseline="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200" b="0" i="0" u="none" baseline="0" dirty="0" smtClean="0">
                <a:solidFill>
                  <a:srgbClr val="000000"/>
                </a:solidFill>
                <a:latin typeface="BMW Group Condensed" panose="020B0606020202020204" pitchFamily="34" charset="0"/>
              </a:endParaRPr>
            </a:p>
          </p:txBody>
        </p:sp>
        <p:sp>
          <p:nvSpPr>
            <p:cNvPr id="139" name="Rectangle 138"/>
            <p:cNvSpPr/>
            <p:nvPr/>
          </p:nvSpPr>
          <p:spPr>
            <a:xfrm>
              <a:off x="585623" y="3692686"/>
              <a:ext cx="965862" cy="897178"/>
            </a:xfrm>
            <a:prstGeom prst="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40" name="TextBox 139"/>
            <p:cNvSpPr txBox="1"/>
            <p:nvPr/>
          </p:nvSpPr>
          <p:spPr>
            <a:xfrm>
              <a:off x="714298" y="4567848"/>
              <a:ext cx="645626" cy="307777"/>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altLang="zh-CN" sz="1400" b="0" i="0" u="none" baseline="0" dirty="0" smtClean="0">
                  <a:solidFill>
                    <a:srgbClr val="8CB0FE"/>
                  </a:solidFill>
                  <a:latin typeface="BMW Group Condensed" panose="020B0606020202020204" pitchFamily="34" charset="0"/>
                </a:rPr>
                <a:t>Others</a:t>
              </a:r>
              <a:endParaRPr lang="en-US" sz="1400" b="0" i="0" u="none" baseline="0" dirty="0" smtClean="0">
                <a:solidFill>
                  <a:srgbClr val="8CB0FE"/>
                </a:solidFill>
                <a:latin typeface="BMW Group Condensed" panose="020B0606020202020204" pitchFamily="34" charset="0"/>
              </a:endParaRPr>
            </a:p>
          </p:txBody>
        </p:sp>
        <p:cxnSp>
          <p:nvCxnSpPr>
            <p:cNvPr id="141" name="Straight Connector 140"/>
            <p:cNvCxnSpPr/>
            <p:nvPr/>
          </p:nvCxnSpPr>
          <p:spPr>
            <a:xfrm>
              <a:off x="965457" y="4117895"/>
              <a:ext cx="216310" cy="0"/>
            </a:xfrm>
            <a:prstGeom prst="line">
              <a:avLst/>
            </a:prstGeom>
            <a:ln w="19050">
              <a:solidFill>
                <a:srgbClr val="92A2BD"/>
              </a:solidFill>
              <a:tailEnd type="none"/>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H="1">
              <a:off x="1083445" y="4012958"/>
              <a:ext cx="1" cy="225471"/>
            </a:xfrm>
            <a:prstGeom prst="line">
              <a:avLst/>
            </a:prstGeom>
            <a:ln w="19050">
              <a:solidFill>
                <a:srgbClr val="92A2BD"/>
              </a:solidFill>
              <a:tailEnd type="none"/>
            </a:ln>
          </p:spPr>
          <p:style>
            <a:lnRef idx="1">
              <a:schemeClr val="accent1"/>
            </a:lnRef>
            <a:fillRef idx="0">
              <a:schemeClr val="accent1"/>
            </a:fillRef>
            <a:effectRef idx="0">
              <a:schemeClr val="accent1"/>
            </a:effectRef>
            <a:fontRef idx="minor">
              <a:schemeClr val="tx1"/>
            </a:fontRef>
          </p:style>
        </p:cxnSp>
        <p:sp>
          <p:nvSpPr>
            <p:cNvPr id="143" name="Oval 142"/>
            <p:cNvSpPr/>
            <p:nvPr/>
          </p:nvSpPr>
          <p:spPr>
            <a:xfrm>
              <a:off x="1681619" y="4645153"/>
              <a:ext cx="182880" cy="182880"/>
            </a:xfrm>
            <a:prstGeom prst="ellipse">
              <a:avLst/>
            </a:prstGeom>
            <a:solidFill>
              <a:schemeClr val="bg1">
                <a:lumMod val="7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p:txBody>
        </p:sp>
        <p:sp>
          <p:nvSpPr>
            <p:cNvPr id="144" name="TextBox 143"/>
            <p:cNvSpPr txBox="1"/>
            <p:nvPr/>
          </p:nvSpPr>
          <p:spPr>
            <a:xfrm>
              <a:off x="1635328" y="4589864"/>
              <a:ext cx="248271" cy="276999"/>
            </a:xfrm>
            <a:prstGeom prst="rect">
              <a:avLst/>
            </a:prstGeom>
            <a:noFill/>
          </p:spPr>
          <p:txBody>
            <a:bodyPr vert="horz" wrap="square" rtlCol="0">
              <a:spAutoFit/>
            </a:bodyPr>
            <a:lstStyle/>
            <a:p>
              <a:pPr algn="l" rtl="0" eaLnBrk="1" fontAlgn="auto" hangingPunct="1">
                <a:lnSpc>
                  <a:spcPct val="100000"/>
                </a:lnSpc>
                <a:spcBef>
                  <a:spcPts val="0"/>
                </a:spcBef>
                <a:spcAft>
                  <a:spcPts val="0"/>
                </a:spcAft>
              </a:pPr>
              <a:r>
                <a:rPr lang="en-US" sz="1200" b="0" i="0" u="none" baseline="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200" b="0" i="0" u="none" baseline="0" dirty="0" smtClean="0">
                <a:solidFill>
                  <a:srgbClr val="000000"/>
                </a:solidFill>
                <a:latin typeface="BMW Group Condensed" panose="020B0606020202020204" pitchFamily="34" charset="0"/>
              </a:endParaRPr>
            </a:p>
          </p:txBody>
        </p:sp>
        <p:sp>
          <p:nvSpPr>
            <p:cNvPr id="55" name="Rectangle 54"/>
            <p:cNvSpPr/>
            <p:nvPr/>
          </p:nvSpPr>
          <p:spPr>
            <a:xfrm>
              <a:off x="590680" y="2234869"/>
              <a:ext cx="965862" cy="897178"/>
            </a:xfrm>
            <a:prstGeom prst="rect">
              <a:avLst/>
            </a:prstGeom>
            <a:solidFill>
              <a:srgbClr val="667084"/>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58" name="TextBox 57"/>
            <p:cNvSpPr txBox="1"/>
            <p:nvPr/>
          </p:nvSpPr>
          <p:spPr>
            <a:xfrm>
              <a:off x="469938" y="3139585"/>
              <a:ext cx="1662635" cy="477054"/>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sz="1400" b="0" i="0" u="none" baseline="0" dirty="0" smtClean="0">
                  <a:solidFill>
                    <a:schemeClr val="bg1"/>
                  </a:solidFill>
                  <a:latin typeface="BMW Group Condensed" panose="020B0606020202020204" pitchFamily="34" charset="0"/>
                </a:rPr>
                <a:t>Bank</a:t>
              </a:r>
              <a:r>
                <a:rPr lang="en-US" sz="1400" b="0" i="0" u="none" dirty="0" smtClean="0">
                  <a:solidFill>
                    <a:schemeClr val="bg1"/>
                  </a:solidFill>
                  <a:latin typeface="BMW Group Condensed" panose="020B0606020202020204" pitchFamily="34" charset="0"/>
                </a:rPr>
                <a:t> Statement</a:t>
              </a:r>
            </a:p>
            <a:p>
              <a:pPr algn="l" rtl="0" eaLnBrk="1" fontAlgn="auto" hangingPunct="1">
                <a:lnSpc>
                  <a:spcPct val="100000"/>
                </a:lnSpc>
                <a:spcBef>
                  <a:spcPts val="0"/>
                </a:spcBef>
                <a:spcAft>
                  <a:spcPts val="0"/>
                </a:spcAft>
              </a:pPr>
              <a:r>
                <a:rPr lang="en-US" altLang="zh-CN" sz="1100" dirty="0" smtClean="0">
                  <a:solidFill>
                    <a:srgbClr val="00B050"/>
                  </a:solidFill>
                  <a:latin typeface="BMW Group Condensed" panose="020B0606020202020204" pitchFamily="34" charset="0"/>
                </a:rPr>
                <a:t>Current 5 pictures uploaded</a:t>
              </a:r>
              <a:endParaRPr lang="en-US" sz="1100" b="0" i="0" u="none" baseline="0" dirty="0" smtClean="0">
                <a:solidFill>
                  <a:srgbClr val="00B050"/>
                </a:solidFill>
                <a:latin typeface="BMW Group Condensed" panose="020B0606020202020204" pitchFamily="34" charset="0"/>
              </a:endParaRPr>
            </a:p>
          </p:txBody>
        </p:sp>
        <p:sp>
          <p:nvSpPr>
            <p:cNvPr id="61" name="Oval 60"/>
            <p:cNvSpPr/>
            <p:nvPr/>
          </p:nvSpPr>
          <p:spPr>
            <a:xfrm>
              <a:off x="1676467" y="3226038"/>
              <a:ext cx="182880" cy="182880"/>
            </a:xfrm>
            <a:prstGeom prst="ellipse">
              <a:avLst/>
            </a:prstGeom>
            <a:solidFill>
              <a:schemeClr val="bg1">
                <a:lumMod val="7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p:txBody>
        </p:sp>
        <p:sp>
          <p:nvSpPr>
            <p:cNvPr id="62" name="TextBox 61"/>
            <p:cNvSpPr txBox="1"/>
            <p:nvPr/>
          </p:nvSpPr>
          <p:spPr>
            <a:xfrm>
              <a:off x="1630176" y="3170749"/>
              <a:ext cx="248271" cy="276999"/>
            </a:xfrm>
            <a:prstGeom prst="rect">
              <a:avLst/>
            </a:prstGeom>
            <a:noFill/>
          </p:spPr>
          <p:txBody>
            <a:bodyPr vert="horz" wrap="square" rtlCol="0">
              <a:spAutoFit/>
            </a:bodyPr>
            <a:lstStyle/>
            <a:p>
              <a:pPr algn="l" rtl="0" eaLnBrk="1" fontAlgn="auto" hangingPunct="1">
                <a:lnSpc>
                  <a:spcPct val="100000"/>
                </a:lnSpc>
                <a:spcBef>
                  <a:spcPts val="0"/>
                </a:spcBef>
                <a:spcAft>
                  <a:spcPts val="0"/>
                </a:spcAft>
              </a:pPr>
              <a:r>
                <a:rPr lang="en-US" sz="1200" b="0" i="0" u="none" baseline="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200" b="0" i="0" u="none" baseline="0" dirty="0" smtClean="0">
                <a:solidFill>
                  <a:srgbClr val="000000"/>
                </a:solidFill>
                <a:latin typeface="BMW Group Condensed" panose="020B0606020202020204" pitchFamily="34" charset="0"/>
              </a:endParaRPr>
            </a:p>
          </p:txBody>
        </p:sp>
        <p:sp>
          <p:nvSpPr>
            <p:cNvPr id="5" name="Rectangle 4"/>
            <p:cNvSpPr/>
            <p:nvPr/>
          </p:nvSpPr>
          <p:spPr>
            <a:xfrm>
              <a:off x="742443" y="2299016"/>
              <a:ext cx="662337" cy="821826"/>
            </a:xfrm>
            <a:prstGeom prst="rect">
              <a:avLst/>
            </a:prstGeom>
            <a:solidFill>
              <a:schemeClr val="bg1"/>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cxnSp>
          <p:nvCxnSpPr>
            <p:cNvPr id="7" name="Straight Connector 6"/>
            <p:cNvCxnSpPr/>
            <p:nvPr/>
          </p:nvCxnSpPr>
          <p:spPr>
            <a:xfrm>
              <a:off x="831693" y="2398108"/>
              <a:ext cx="437120"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855051" y="2511179"/>
              <a:ext cx="437120"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864885" y="2601023"/>
              <a:ext cx="437120"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855051" y="2705960"/>
              <a:ext cx="437120"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844842" y="2826494"/>
              <a:ext cx="437120"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831766" y="2953506"/>
              <a:ext cx="437120"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sp>
        <p:nvSpPr>
          <p:cNvPr id="123" name="Rectangle 122"/>
          <p:cNvSpPr/>
          <p:nvPr/>
        </p:nvSpPr>
        <p:spPr>
          <a:xfrm>
            <a:off x="507933" y="1505899"/>
            <a:ext cx="2596055" cy="4408215"/>
          </a:xfrm>
          <a:prstGeom prst="rect">
            <a:avLst/>
          </a:prstGeom>
          <a:solidFill>
            <a:srgbClr val="EABEBF"/>
          </a:solidFill>
          <a:ln w="9525">
            <a:solidFill>
              <a:srgbClr val="9A9EA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r>
              <a:rPr lang="en-US" dirty="0" smtClean="0">
                <a:solidFill>
                  <a:srgbClr val="666666"/>
                </a:solidFill>
                <a:latin typeface="BMW Group Condensed" panose="020B0606020202020204" pitchFamily="34" charset="0"/>
              </a:rPr>
              <a:t>Docs upload</a:t>
            </a:r>
            <a:endParaRPr lang="en-US" dirty="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sz="900" u="sng"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p:txBody>
      </p:sp>
      <p:sp>
        <p:nvSpPr>
          <p:cNvPr id="6" name="Rounded Rectangle 5"/>
          <p:cNvSpPr/>
          <p:nvPr/>
        </p:nvSpPr>
        <p:spPr>
          <a:xfrm>
            <a:off x="700490" y="2418607"/>
            <a:ext cx="1866900" cy="442327"/>
          </a:xfrm>
          <a:prstGeom prst="round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sz="1200" b="0" i="0" u="none" baseline="0" dirty="0" smtClean="0">
                <a:solidFill>
                  <a:schemeClr val="tx1"/>
                </a:solidFill>
                <a:latin typeface="BMW Group Condensed" panose="020B0606020202020204" pitchFamily="34" charset="0"/>
              </a:rPr>
              <a:t>Borrower: A</a:t>
            </a:r>
          </a:p>
        </p:txBody>
      </p:sp>
      <p:sp>
        <p:nvSpPr>
          <p:cNvPr id="165" name="Rounded Rectangle 164"/>
          <p:cNvSpPr/>
          <p:nvPr/>
        </p:nvSpPr>
        <p:spPr>
          <a:xfrm>
            <a:off x="700490" y="3168252"/>
            <a:ext cx="1866900" cy="442327"/>
          </a:xfrm>
          <a:prstGeom prst="round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sz="1200" b="0" i="0" u="none" baseline="0" dirty="0" smtClean="0">
                <a:solidFill>
                  <a:schemeClr val="tx1"/>
                </a:solidFill>
                <a:latin typeface="BMW Group Condensed" panose="020B0606020202020204" pitchFamily="34" charset="0"/>
              </a:rPr>
              <a:t>Co-borrower: B</a:t>
            </a:r>
          </a:p>
        </p:txBody>
      </p:sp>
      <p:sp>
        <p:nvSpPr>
          <p:cNvPr id="166" name="Rounded Rectangle 165"/>
          <p:cNvSpPr/>
          <p:nvPr/>
        </p:nvSpPr>
        <p:spPr>
          <a:xfrm>
            <a:off x="686619" y="3864610"/>
            <a:ext cx="1866900" cy="442327"/>
          </a:xfrm>
          <a:prstGeom prst="round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sz="1200" b="0" i="0" u="none" baseline="0" dirty="0" smtClean="0">
                <a:solidFill>
                  <a:schemeClr val="tx1"/>
                </a:solidFill>
                <a:latin typeface="BMW Group Condensed" panose="020B0606020202020204" pitchFamily="34" charset="0"/>
              </a:rPr>
              <a:t>Guarantor 1: C</a:t>
            </a:r>
          </a:p>
        </p:txBody>
      </p:sp>
      <p:sp>
        <p:nvSpPr>
          <p:cNvPr id="167" name="Rounded Rectangle 166"/>
          <p:cNvSpPr/>
          <p:nvPr/>
        </p:nvSpPr>
        <p:spPr>
          <a:xfrm>
            <a:off x="686619" y="4505945"/>
            <a:ext cx="1866900" cy="442327"/>
          </a:xfrm>
          <a:prstGeom prst="round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latin typeface="BMW Group Condensed" panose="020B0606020202020204" pitchFamily="34" charset="0"/>
              </a:rPr>
              <a:t>Guarantor </a:t>
            </a:r>
            <a:r>
              <a:rPr lang="en-US" sz="1200" dirty="0" smtClean="0">
                <a:solidFill>
                  <a:schemeClr val="tx1"/>
                </a:solidFill>
                <a:latin typeface="BMW Group Condensed" panose="020B0606020202020204" pitchFamily="34" charset="0"/>
              </a:rPr>
              <a:t>2: D</a:t>
            </a:r>
            <a:endParaRPr lang="en-US" sz="1200" dirty="0">
              <a:solidFill>
                <a:schemeClr val="tx1"/>
              </a:solidFill>
              <a:latin typeface="BMW Group Condensed" panose="020B0606020202020204" pitchFamily="34" charset="0"/>
            </a:endParaRPr>
          </a:p>
        </p:txBody>
      </p:sp>
      <p:sp>
        <p:nvSpPr>
          <p:cNvPr id="8" name="Right Arrow 7"/>
          <p:cNvSpPr/>
          <p:nvPr/>
        </p:nvSpPr>
        <p:spPr>
          <a:xfrm>
            <a:off x="2779950" y="2448167"/>
            <a:ext cx="1114425" cy="346334"/>
          </a:xfrm>
          <a:prstGeom prst="rightArrow">
            <a:avLst/>
          </a:prstGeom>
          <a:solidFill>
            <a:srgbClr val="92D050"/>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39" name="Oval 38"/>
          <p:cNvSpPr/>
          <p:nvPr/>
        </p:nvSpPr>
        <p:spPr>
          <a:xfrm>
            <a:off x="2089385" y="2451705"/>
            <a:ext cx="430148" cy="388514"/>
          </a:xfrm>
          <a:prstGeom prst="ellipse">
            <a:avLst/>
          </a:prstGeom>
          <a:solidFill>
            <a:schemeClr val="bg2"/>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40" name="TextBox 39"/>
          <p:cNvSpPr txBox="1"/>
          <p:nvPr/>
        </p:nvSpPr>
        <p:spPr>
          <a:xfrm>
            <a:off x="2055070" y="2450303"/>
            <a:ext cx="614271" cy="369332"/>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sz="1800" b="0" i="0" u="none" baseline="0" dirty="0" smtClean="0">
                <a:solidFill>
                  <a:schemeClr val="bg1"/>
                </a:solidFill>
                <a:latin typeface="BMW Group Condensed" panose="020B0606020202020204" pitchFamily="34" charset="0"/>
              </a:rPr>
              <a:t>20%</a:t>
            </a:r>
          </a:p>
        </p:txBody>
      </p:sp>
      <p:sp>
        <p:nvSpPr>
          <p:cNvPr id="41" name="Oval 40"/>
          <p:cNvSpPr/>
          <p:nvPr/>
        </p:nvSpPr>
        <p:spPr>
          <a:xfrm>
            <a:off x="2081832" y="3209155"/>
            <a:ext cx="430148" cy="388514"/>
          </a:xfrm>
          <a:prstGeom prst="ellipse">
            <a:avLst/>
          </a:prstGeom>
          <a:solidFill>
            <a:schemeClr val="bg2"/>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42" name="TextBox 41"/>
          <p:cNvSpPr txBox="1"/>
          <p:nvPr/>
        </p:nvSpPr>
        <p:spPr>
          <a:xfrm>
            <a:off x="2047517" y="3207753"/>
            <a:ext cx="497252" cy="369332"/>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sz="1800" b="0" i="0" u="none" baseline="0" dirty="0" smtClean="0">
                <a:solidFill>
                  <a:schemeClr val="bg1"/>
                </a:solidFill>
                <a:latin typeface="BMW Group Condensed" panose="020B0606020202020204" pitchFamily="34" charset="0"/>
              </a:rPr>
              <a:t>0%</a:t>
            </a:r>
          </a:p>
        </p:txBody>
      </p:sp>
      <p:sp>
        <p:nvSpPr>
          <p:cNvPr id="43" name="Rectangle 42"/>
          <p:cNvSpPr/>
          <p:nvPr/>
        </p:nvSpPr>
        <p:spPr>
          <a:xfrm>
            <a:off x="5589627" y="3684338"/>
            <a:ext cx="965862" cy="897178"/>
          </a:xfrm>
          <a:prstGeom prst="rect">
            <a:avLst/>
          </a:prstGeom>
          <a:solidFill>
            <a:srgbClr val="667084"/>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44" name="TextBox 43"/>
          <p:cNvSpPr txBox="1"/>
          <p:nvPr/>
        </p:nvSpPr>
        <p:spPr>
          <a:xfrm>
            <a:off x="5663622" y="4550353"/>
            <a:ext cx="708848" cy="307777"/>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altLang="zh-CN" sz="1400" b="0" i="0" u="none" baseline="0" dirty="0" smtClean="0">
                <a:solidFill>
                  <a:schemeClr val="bg1"/>
                </a:solidFill>
                <a:latin typeface="BMW Group Condensed" panose="020B0606020202020204" pitchFamily="34" charset="0"/>
              </a:rPr>
              <a:t>ID Docs</a:t>
            </a:r>
            <a:endParaRPr lang="en-US" sz="1400" b="0" i="0" u="none" baseline="0" dirty="0" smtClean="0">
              <a:solidFill>
                <a:schemeClr val="bg1"/>
              </a:solidFill>
              <a:latin typeface="BMW Group Condensed" panose="020B0606020202020204" pitchFamily="34" charset="0"/>
            </a:endParaRPr>
          </a:p>
        </p:txBody>
      </p:sp>
      <p:sp>
        <p:nvSpPr>
          <p:cNvPr id="45" name="Rectangle 44"/>
          <p:cNvSpPr/>
          <p:nvPr/>
        </p:nvSpPr>
        <p:spPr>
          <a:xfrm>
            <a:off x="5722135" y="3963824"/>
            <a:ext cx="724421" cy="409314"/>
          </a:xfrm>
          <a:prstGeom prst="rect">
            <a:avLst/>
          </a:prstGeom>
          <a:solidFill>
            <a:schemeClr val="bg1"/>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46" name="Rectangle 45"/>
          <p:cNvSpPr/>
          <p:nvPr/>
        </p:nvSpPr>
        <p:spPr>
          <a:xfrm>
            <a:off x="6221640" y="4076559"/>
            <a:ext cx="150830" cy="211172"/>
          </a:xfrm>
          <a:prstGeom prst="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cxnSp>
        <p:nvCxnSpPr>
          <p:cNvPr id="47" name="Straight Connector 46"/>
          <p:cNvCxnSpPr/>
          <p:nvPr/>
        </p:nvCxnSpPr>
        <p:spPr>
          <a:xfrm flipV="1">
            <a:off x="5818120" y="4094830"/>
            <a:ext cx="306650" cy="4854"/>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5828280" y="4190747"/>
            <a:ext cx="306650" cy="4854"/>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5828280" y="4267029"/>
            <a:ext cx="306650" cy="4854"/>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2" name="Rounded Rectangle 51"/>
          <p:cNvSpPr/>
          <p:nvPr/>
        </p:nvSpPr>
        <p:spPr>
          <a:xfrm>
            <a:off x="1318084" y="5362671"/>
            <a:ext cx="1109663" cy="438150"/>
          </a:xfrm>
          <a:prstGeom prst="roundRect">
            <a:avLst/>
          </a:prstGeom>
          <a:solidFill>
            <a:schemeClr val="tx2">
              <a:lumMod val="60000"/>
              <a:lumOff val="40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r>
              <a:rPr lang="en-US" altLang="zh-CN" sz="1000" b="0" i="0" u="none" baseline="0" dirty="0" smtClean="0">
                <a:solidFill>
                  <a:schemeClr val="tx1"/>
                </a:solidFill>
                <a:latin typeface="BMW Group Condensed" panose="020B0606020202020204" pitchFamily="34" charset="0"/>
              </a:rPr>
              <a:t>Submit</a:t>
            </a:r>
            <a:r>
              <a:rPr lang="en-US" altLang="zh-CN" sz="1000" b="0" i="0" u="none" dirty="0" smtClean="0">
                <a:solidFill>
                  <a:schemeClr val="tx1"/>
                </a:solidFill>
                <a:latin typeface="BMW Group Condensed" panose="020B0606020202020204" pitchFamily="34" charset="0"/>
              </a:rPr>
              <a:t> application</a:t>
            </a:r>
            <a:endParaRPr lang="en-US" sz="1000" b="0" i="0" u="none" baseline="0" dirty="0" smtClean="0">
              <a:solidFill>
                <a:schemeClr val="tx1"/>
              </a:solidFill>
              <a:latin typeface="BMW Group Condensed" panose="020B0606020202020204" pitchFamily="34" charset="0"/>
            </a:endParaRPr>
          </a:p>
        </p:txBody>
      </p:sp>
      <p:sp>
        <p:nvSpPr>
          <p:cNvPr id="53" name="Rectangle 52"/>
          <p:cNvSpPr/>
          <p:nvPr/>
        </p:nvSpPr>
        <p:spPr>
          <a:xfrm>
            <a:off x="4202197" y="1577509"/>
            <a:ext cx="580020" cy="31531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r>
              <a:rPr lang="en-US" altLang="zh-CN" sz="1500" b="0" i="0" u="none" baseline="0" dirty="0" smtClean="0">
                <a:solidFill>
                  <a:srgbClr val="666666"/>
                </a:solidFill>
                <a:latin typeface="BMW Group Condensed" panose="020B0606020202020204" pitchFamily="34" charset="0"/>
              </a:rPr>
              <a:t>back</a:t>
            </a:r>
            <a:endParaRPr lang="en-US" sz="1500" b="0" i="0" u="none" baseline="0" dirty="0" smtClean="0">
              <a:solidFill>
                <a:srgbClr val="666666"/>
              </a:solidFill>
              <a:latin typeface="BMW Group Condensed" panose="020B0606020202020204" pitchFamily="34" charset="0"/>
            </a:endParaRPr>
          </a:p>
        </p:txBody>
      </p:sp>
      <p:cxnSp>
        <p:nvCxnSpPr>
          <p:cNvPr id="56" name="Straight Connector 55"/>
          <p:cNvCxnSpPr/>
          <p:nvPr/>
        </p:nvCxnSpPr>
        <p:spPr>
          <a:xfrm flipH="1">
            <a:off x="4147398" y="1645899"/>
            <a:ext cx="109598" cy="89266"/>
          </a:xfrm>
          <a:prstGeom prst="line">
            <a:avLst/>
          </a:prstGeom>
          <a:ln w="12700">
            <a:solidFill>
              <a:srgbClr val="92A2BD"/>
            </a:solidFill>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4147398" y="1735165"/>
            <a:ext cx="114361" cy="110759"/>
          </a:xfrm>
          <a:prstGeom prst="line">
            <a:avLst/>
          </a:prstGeom>
          <a:ln w="12700">
            <a:solidFill>
              <a:srgbClr val="92A2BD"/>
            </a:solidFill>
            <a:tailEnd type="non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588194" y="1577509"/>
            <a:ext cx="580020" cy="31531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r>
              <a:rPr lang="en-US" altLang="zh-CN" sz="1500" b="0" i="0" u="none" baseline="0" dirty="0" smtClean="0">
                <a:solidFill>
                  <a:srgbClr val="666666"/>
                </a:solidFill>
                <a:latin typeface="BMW Group Condensed" panose="020B0606020202020204" pitchFamily="34" charset="0"/>
              </a:rPr>
              <a:t>back</a:t>
            </a:r>
            <a:endParaRPr lang="en-US" sz="1500" b="0" i="0" u="none" baseline="0" dirty="0" smtClean="0">
              <a:solidFill>
                <a:srgbClr val="666666"/>
              </a:solidFill>
              <a:latin typeface="BMW Group Condensed" panose="020B0606020202020204" pitchFamily="34" charset="0"/>
            </a:endParaRPr>
          </a:p>
        </p:txBody>
      </p:sp>
      <p:cxnSp>
        <p:nvCxnSpPr>
          <p:cNvPr id="60" name="Straight Connector 59"/>
          <p:cNvCxnSpPr/>
          <p:nvPr/>
        </p:nvCxnSpPr>
        <p:spPr>
          <a:xfrm flipH="1">
            <a:off x="533395" y="1645899"/>
            <a:ext cx="109598" cy="89266"/>
          </a:xfrm>
          <a:prstGeom prst="line">
            <a:avLst/>
          </a:prstGeom>
          <a:ln w="12700">
            <a:solidFill>
              <a:srgbClr val="92A2BD"/>
            </a:solidFill>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533395" y="1735165"/>
            <a:ext cx="114361" cy="110759"/>
          </a:xfrm>
          <a:prstGeom prst="line">
            <a:avLst/>
          </a:prstGeom>
          <a:ln w="12700">
            <a:solidFill>
              <a:srgbClr val="92A2BD"/>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37300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Story ID: EP010-S008-Owen: </a:t>
            </a:r>
            <a:br>
              <a:rPr lang="en-US" dirty="0" smtClean="0"/>
            </a:br>
            <a:endParaRPr lang="en-US" dirty="0"/>
          </a:p>
        </p:txBody>
      </p:sp>
      <p:sp>
        <p:nvSpPr>
          <p:cNvPr id="3" name="Content Placeholder 2"/>
          <p:cNvSpPr>
            <a:spLocks noGrp="1"/>
          </p:cNvSpPr>
          <p:nvPr>
            <p:ph sz="quarter" idx="12"/>
          </p:nvPr>
        </p:nvSpPr>
        <p:spPr>
          <a:xfrm>
            <a:off x="488948" y="1048659"/>
            <a:ext cx="11224685" cy="5708476"/>
          </a:xfrm>
        </p:spPr>
        <p:txBody>
          <a:bodyPr/>
          <a:lstStyle/>
          <a:p>
            <a:pPr marL="0" indent="0">
              <a:buNone/>
            </a:pPr>
            <a:r>
              <a:rPr lang="en-US" dirty="0"/>
              <a:t>As a co-borrower and guarantor, I want to delete my previous uploaded documents and re-upload documents via borrower’s account before I submit the application, so that I can change the documents when I mistakenly upload wrong </a:t>
            </a:r>
            <a:r>
              <a:rPr lang="en-US" dirty="0" smtClean="0"/>
              <a:t>documents</a:t>
            </a:r>
          </a:p>
          <a:p>
            <a:pPr marL="0" indent="0">
              <a:buNone/>
            </a:pPr>
            <a:r>
              <a:rPr lang="en-US" dirty="0"/>
              <a:t>As a co-borrower and guarantor, , I want to delete my previous uploaded documents and re-upload documents via borrower’s account when the application is send back from GCAP, so that I can modify my application documents according to the CA requirements.</a:t>
            </a:r>
          </a:p>
          <a:p>
            <a:pPr marL="0" indent="0">
              <a:buNone/>
            </a:pPr>
            <a:r>
              <a:rPr lang="en-US" sz="1600" u="sng" dirty="0" smtClean="0">
                <a:solidFill>
                  <a:srgbClr val="00B0F0"/>
                </a:solidFill>
                <a:latin typeface="+mj-lt"/>
              </a:rPr>
              <a:t>Assumptions</a:t>
            </a:r>
            <a:r>
              <a:rPr lang="en-US" sz="1600" u="sng" dirty="0">
                <a:solidFill>
                  <a:srgbClr val="00B0F0"/>
                </a:solidFill>
                <a:latin typeface="+mj-lt"/>
              </a:rPr>
              <a:t>:</a:t>
            </a:r>
          </a:p>
          <a:p>
            <a:r>
              <a:rPr lang="en-US" sz="1600" dirty="0" err="1" smtClean="0">
                <a:solidFill>
                  <a:srgbClr val="172B4D"/>
                </a:solidFill>
              </a:rPr>
              <a:t>eDMS</a:t>
            </a:r>
            <a:r>
              <a:rPr lang="en-US" sz="1600" dirty="0" smtClean="0">
                <a:solidFill>
                  <a:srgbClr val="172B4D"/>
                </a:solidFill>
              </a:rPr>
              <a:t> will be the final storage system.</a:t>
            </a:r>
            <a:endParaRPr lang="en-US" sz="1600" dirty="0">
              <a:solidFill>
                <a:srgbClr val="172B4D"/>
              </a:solidFill>
            </a:endParaRPr>
          </a:p>
          <a:p>
            <a:pPr marL="0" indent="0">
              <a:buNone/>
            </a:pPr>
            <a:r>
              <a:rPr lang="en-US" sz="1600" u="sng" dirty="0" smtClean="0">
                <a:solidFill>
                  <a:srgbClr val="00B0F0"/>
                </a:solidFill>
                <a:latin typeface="+mj-lt"/>
              </a:rPr>
              <a:t>Pre-Conditions</a:t>
            </a:r>
            <a:r>
              <a:rPr lang="en-US" sz="1600" u="sng" dirty="0">
                <a:solidFill>
                  <a:srgbClr val="00B0F0"/>
                </a:solidFill>
                <a:latin typeface="+mj-lt"/>
              </a:rPr>
              <a:t>:</a:t>
            </a:r>
          </a:p>
          <a:p>
            <a:r>
              <a:rPr lang="en-US" sz="1600" dirty="0" smtClean="0">
                <a:solidFill>
                  <a:srgbClr val="172B4D"/>
                </a:solidFill>
              </a:rPr>
              <a:t>All Mandatory personal info. already fulfilled for borrower/co-borrower and guarantor</a:t>
            </a:r>
            <a:endParaRPr lang="en-US" sz="1600" dirty="0">
              <a:solidFill>
                <a:srgbClr val="172B4D"/>
              </a:solidFill>
            </a:endParaRPr>
          </a:p>
          <a:p>
            <a:pPr marL="0" lvl="0" indent="0">
              <a:buNone/>
            </a:pPr>
            <a:r>
              <a:rPr lang="en-US" sz="1600" u="sng" dirty="0" smtClean="0">
                <a:solidFill>
                  <a:srgbClr val="00B0F0"/>
                </a:solidFill>
                <a:latin typeface="+mj-lt"/>
              </a:rPr>
              <a:t>Acceptance </a:t>
            </a:r>
            <a:r>
              <a:rPr lang="en-US" sz="1600" u="sng" dirty="0">
                <a:solidFill>
                  <a:srgbClr val="00B0F0"/>
                </a:solidFill>
                <a:latin typeface="+mj-lt"/>
              </a:rPr>
              <a:t>Criteria: </a:t>
            </a:r>
          </a:p>
          <a:p>
            <a:pPr marL="342900" lvl="0" indent="-342900">
              <a:buAutoNum type="arabicPeriod"/>
            </a:pPr>
            <a:r>
              <a:rPr lang="en-US" sz="1600" dirty="0" smtClean="0">
                <a:solidFill>
                  <a:srgbClr val="172B4D"/>
                </a:solidFill>
              </a:rPr>
              <a:t>Before submission of the application, all the uploaded documents can be deleted and re-upload.</a:t>
            </a:r>
          </a:p>
          <a:p>
            <a:pPr marL="342900" lvl="0" indent="-342900">
              <a:buAutoNum type="arabicPeriod"/>
            </a:pPr>
            <a:r>
              <a:rPr lang="en-US" sz="1600" dirty="0" smtClean="0">
                <a:solidFill>
                  <a:srgbClr val="172B4D"/>
                </a:solidFill>
              </a:rPr>
              <a:t>ID card can’t be deleted at any time.</a:t>
            </a:r>
          </a:p>
          <a:p>
            <a:pPr marL="342900" indent="-342900">
              <a:buFont typeface="Symbol" panose="05050102010706020507" pitchFamily="18" charset="2"/>
              <a:buAutoNum type="arabicPeriod"/>
            </a:pPr>
            <a:r>
              <a:rPr lang="en-US" sz="1600" dirty="0" smtClean="0">
                <a:solidFill>
                  <a:srgbClr val="172B4D"/>
                </a:solidFill>
              </a:rPr>
              <a:t>After the application already submitted, the uploaded </a:t>
            </a:r>
            <a:r>
              <a:rPr lang="en-US" sz="1600" dirty="0">
                <a:solidFill>
                  <a:srgbClr val="172B4D"/>
                </a:solidFill>
              </a:rPr>
              <a:t>documents </a:t>
            </a:r>
            <a:r>
              <a:rPr lang="en-US" sz="1600" dirty="0" smtClean="0">
                <a:solidFill>
                  <a:srgbClr val="172B4D"/>
                </a:solidFill>
              </a:rPr>
              <a:t>can’t </a:t>
            </a:r>
            <a:r>
              <a:rPr lang="en-US" sz="1600" dirty="0">
                <a:solidFill>
                  <a:srgbClr val="172B4D"/>
                </a:solidFill>
              </a:rPr>
              <a:t>be deleted and </a:t>
            </a:r>
            <a:r>
              <a:rPr lang="en-US" sz="1600" dirty="0" smtClean="0">
                <a:solidFill>
                  <a:srgbClr val="172B4D"/>
                </a:solidFill>
              </a:rPr>
              <a:t>re-uploaded any more. </a:t>
            </a:r>
          </a:p>
          <a:p>
            <a:pPr marL="342900" indent="-342900">
              <a:buFont typeface="Symbol" panose="05050102010706020507" pitchFamily="18" charset="2"/>
              <a:buAutoNum type="arabicPeriod"/>
            </a:pPr>
            <a:r>
              <a:rPr lang="en-US" sz="1600" dirty="0" smtClean="0">
                <a:solidFill>
                  <a:srgbClr val="172B4D"/>
                </a:solidFill>
              </a:rPr>
              <a:t>If the application is send back by GCAP, then user can delete the previous uploaded documents and re-upload documents, then re-submit the application.</a:t>
            </a:r>
            <a:r>
              <a:rPr lang="en-US" sz="1600" dirty="0">
                <a:solidFill>
                  <a:srgbClr val="172B4D"/>
                </a:solidFill>
              </a:rPr>
              <a:t> The merge work is triggered by user </a:t>
            </a:r>
            <a:r>
              <a:rPr lang="en-US" altLang="zh-CN" sz="1600" dirty="0" smtClean="0">
                <a:solidFill>
                  <a:srgbClr val="172B4D"/>
                </a:solidFill>
              </a:rPr>
              <a:t>re</a:t>
            </a:r>
            <a:r>
              <a:rPr lang="en-US" sz="1600" dirty="0" smtClean="0">
                <a:solidFill>
                  <a:srgbClr val="172B4D"/>
                </a:solidFill>
              </a:rPr>
              <a:t>submit </a:t>
            </a:r>
            <a:r>
              <a:rPr lang="en-US" sz="1600" dirty="0">
                <a:solidFill>
                  <a:srgbClr val="172B4D"/>
                </a:solidFill>
              </a:rPr>
              <a:t>the application.</a:t>
            </a:r>
          </a:p>
          <a:p>
            <a:pPr marL="342900" indent="-342900">
              <a:buFont typeface="Symbol" panose="05050102010706020507" pitchFamily="18" charset="2"/>
              <a:buAutoNum type="arabicPeriod"/>
            </a:pPr>
            <a:r>
              <a:rPr lang="en-US" sz="1600" dirty="0" smtClean="0">
                <a:solidFill>
                  <a:srgbClr val="172B4D"/>
                </a:solidFill>
              </a:rPr>
              <a:t>Any document change after application send back from GCAP, E-app can merge a new PDF file with name as Application </a:t>
            </a:r>
            <a:r>
              <a:rPr lang="en-US" sz="1600" dirty="0">
                <a:solidFill>
                  <a:srgbClr val="172B4D"/>
                </a:solidFill>
              </a:rPr>
              <a:t>ID + borrower </a:t>
            </a:r>
            <a:r>
              <a:rPr lang="en-US" sz="1600" dirty="0" err="1">
                <a:solidFill>
                  <a:srgbClr val="172B4D"/>
                </a:solidFill>
              </a:rPr>
              <a:t>name+Date</a:t>
            </a:r>
            <a:r>
              <a:rPr lang="en-US" sz="1600" dirty="0" smtClean="0">
                <a:solidFill>
                  <a:srgbClr val="172B4D"/>
                </a:solidFill>
              </a:rPr>
              <a:t>. And then upload it to EDMS.</a:t>
            </a:r>
          </a:p>
          <a:p>
            <a:pPr marL="342900" indent="-342900">
              <a:buFont typeface="Symbol" panose="05050102010706020507" pitchFamily="18" charset="2"/>
              <a:buAutoNum type="arabicPeriod"/>
            </a:pPr>
            <a:r>
              <a:rPr lang="en-US" sz="1600" dirty="0">
                <a:solidFill>
                  <a:srgbClr val="172B4D"/>
                </a:solidFill>
              </a:rPr>
              <a:t>DFE can also upload documents for borrower/co-borrower and guarantor, if documents are uploaded in DFE, then user can also find the uploaded file in E-app and can delete can re-upload the documents in E-app.</a:t>
            </a:r>
          </a:p>
          <a:p>
            <a:pPr marL="342900" indent="-342900">
              <a:buFont typeface="Symbol" panose="05050102010706020507" pitchFamily="18" charset="2"/>
              <a:buAutoNum type="arabicPeriod"/>
            </a:pPr>
            <a:endParaRPr lang="en-US" sz="1600" dirty="0">
              <a:solidFill>
                <a:srgbClr val="172B4D"/>
              </a:solidFill>
            </a:endParaRPr>
          </a:p>
          <a:p>
            <a:pPr marL="342900" lvl="0" indent="-342900">
              <a:buAutoNum type="arabicPeriod"/>
            </a:pPr>
            <a:endParaRPr lang="en-US" sz="1600" dirty="0" smtClean="0">
              <a:solidFill>
                <a:srgbClr val="172B4D"/>
              </a:solidFill>
            </a:endParaRPr>
          </a:p>
          <a:p>
            <a:pPr marL="342900" lvl="0" indent="-342900">
              <a:buAutoNum type="arabicPeriod"/>
            </a:pPr>
            <a:endParaRPr lang="en-US" sz="1600" dirty="0" smtClean="0">
              <a:solidFill>
                <a:srgbClr val="172B4D"/>
              </a:solidFill>
            </a:endParaRPr>
          </a:p>
          <a:p>
            <a:pPr marL="342900" lvl="0" indent="-342900">
              <a:buAutoNum type="arabicPeriod"/>
            </a:pPr>
            <a:endParaRPr lang="en-US" sz="1600" dirty="0" smtClean="0">
              <a:solidFill>
                <a:srgbClr val="172B4D"/>
              </a:solidFill>
              <a:latin typeface="+mj-lt"/>
            </a:endParaRPr>
          </a:p>
          <a:p>
            <a:pPr marL="342900" lvl="0" indent="-342900">
              <a:buAutoNum type="arabicPeriod"/>
            </a:pPr>
            <a:endParaRPr lang="en-US" dirty="0" smtClean="0">
              <a:solidFill>
                <a:srgbClr val="172B4D"/>
              </a:solidFill>
              <a:latin typeface="+mj-lt"/>
            </a:endParaRPr>
          </a:p>
          <a:p>
            <a:pPr marL="342900" lvl="0" indent="-342900">
              <a:buAutoNum type="arabicPeriod"/>
            </a:pPr>
            <a:endParaRPr lang="en-US" dirty="0">
              <a:solidFill>
                <a:srgbClr val="172B4D"/>
              </a:solidFill>
              <a:latin typeface="+mj-lt"/>
            </a:endParaRPr>
          </a:p>
          <a:p>
            <a:pPr marL="0" indent="0">
              <a:buNone/>
            </a:pPr>
            <a:endParaRPr lang="en-US" dirty="0"/>
          </a:p>
          <a:p>
            <a:endParaRPr lang="en-US" dirty="0"/>
          </a:p>
        </p:txBody>
      </p:sp>
      <p:sp>
        <p:nvSpPr>
          <p:cNvPr id="4" name="Rectangle 3"/>
          <p:cNvSpPr/>
          <p:nvPr/>
        </p:nvSpPr>
        <p:spPr>
          <a:xfrm>
            <a:off x="10794127" y="567560"/>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666666"/>
                </a:solidFill>
                <a:latin typeface="BMW Group Condensed" panose="020B0606020202020204" pitchFamily="34" charset="0"/>
              </a:rPr>
              <a:t>Business</a:t>
            </a:r>
          </a:p>
        </p:txBody>
      </p:sp>
      <p:sp>
        <p:nvSpPr>
          <p:cNvPr id="8" name="Oval 7"/>
          <p:cNvSpPr/>
          <p:nvPr/>
        </p:nvSpPr>
        <p:spPr>
          <a:xfrm>
            <a:off x="10268610" y="567561"/>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6" name="Rectangle 5"/>
          <p:cNvSpPr/>
          <p:nvPr/>
        </p:nvSpPr>
        <p:spPr>
          <a:xfrm>
            <a:off x="10794127" y="1359057"/>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rgbClr val="666666"/>
                </a:solidFill>
                <a:latin typeface="BMW Group Condensed" panose="020B0606020202020204" pitchFamily="34" charset="0"/>
              </a:rPr>
              <a:t>IT</a:t>
            </a:r>
            <a:endParaRPr lang="en-US" dirty="0">
              <a:solidFill>
                <a:srgbClr val="666666"/>
              </a:solidFill>
              <a:latin typeface="BMW Group Condensed" panose="020B0606020202020204" pitchFamily="34" charset="0"/>
            </a:endParaRPr>
          </a:p>
        </p:txBody>
      </p:sp>
      <p:sp>
        <p:nvSpPr>
          <p:cNvPr id="7" name="Oval 6"/>
          <p:cNvSpPr/>
          <p:nvPr/>
        </p:nvSpPr>
        <p:spPr>
          <a:xfrm>
            <a:off x="10268610" y="1359058"/>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Tree>
    <p:extLst>
      <p:ext uri="{BB962C8B-B14F-4D97-AF65-F5344CB8AC3E}">
        <p14:creationId xmlns:p14="http://schemas.microsoft.com/office/powerpoint/2010/main" val="25170143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Story ID: EP010-S009-SZ: </a:t>
            </a:r>
            <a:br>
              <a:rPr lang="en-US" dirty="0" smtClean="0"/>
            </a:br>
            <a:endParaRPr lang="en-US" dirty="0"/>
          </a:p>
        </p:txBody>
      </p:sp>
      <p:sp>
        <p:nvSpPr>
          <p:cNvPr id="3" name="Content Placeholder 2"/>
          <p:cNvSpPr>
            <a:spLocks noGrp="1"/>
          </p:cNvSpPr>
          <p:nvPr>
            <p:ph sz="quarter" idx="12"/>
          </p:nvPr>
        </p:nvSpPr>
        <p:spPr>
          <a:xfrm>
            <a:off x="488948" y="1048659"/>
            <a:ext cx="11224685" cy="5708476"/>
          </a:xfrm>
        </p:spPr>
        <p:txBody>
          <a:bodyPr/>
          <a:lstStyle/>
          <a:p>
            <a:pPr marL="0" indent="0">
              <a:buNone/>
            </a:pPr>
            <a:r>
              <a:rPr lang="en-US" dirty="0"/>
              <a:t>As an existing customer and </a:t>
            </a:r>
            <a:r>
              <a:rPr lang="en-US" dirty="0" err="1"/>
              <a:t>eApp</a:t>
            </a:r>
            <a:r>
              <a:rPr lang="en-US" dirty="0"/>
              <a:t> user, I want to upload only relevant documents, </a:t>
            </a:r>
            <a:r>
              <a:rPr lang="en-US" dirty="0" smtClean="0"/>
              <a:t>so that I can enjoy the benefit of Green Channel.</a:t>
            </a:r>
            <a:endParaRPr lang="en-US" dirty="0"/>
          </a:p>
          <a:p>
            <a:pPr marL="0" indent="0">
              <a:buNone/>
            </a:pPr>
            <a:r>
              <a:rPr lang="en-US" sz="1600" u="sng" dirty="0" smtClean="0">
                <a:solidFill>
                  <a:srgbClr val="00B0F0"/>
                </a:solidFill>
                <a:latin typeface="+mj-lt"/>
              </a:rPr>
              <a:t>Assumptions</a:t>
            </a:r>
            <a:r>
              <a:rPr lang="en-US" sz="1600" u="sng" dirty="0">
                <a:solidFill>
                  <a:srgbClr val="00B0F0"/>
                </a:solidFill>
                <a:latin typeface="+mj-lt"/>
              </a:rPr>
              <a:t>:</a:t>
            </a:r>
          </a:p>
          <a:p>
            <a:r>
              <a:rPr lang="en-US" sz="1600" dirty="0" smtClean="0">
                <a:solidFill>
                  <a:srgbClr val="172B4D"/>
                </a:solidFill>
              </a:rPr>
              <a:t>Interdependencies with EP010-S001 to EP010-S008 </a:t>
            </a:r>
            <a:endParaRPr lang="en-US" sz="1600" dirty="0" smtClean="0">
              <a:solidFill>
                <a:srgbClr val="172B4D"/>
              </a:solidFill>
              <a:latin typeface="+mj-lt"/>
            </a:endParaRPr>
          </a:p>
          <a:p>
            <a:pPr marL="0" indent="0">
              <a:buNone/>
            </a:pPr>
            <a:r>
              <a:rPr lang="en-US" sz="1600" u="sng" dirty="0" smtClean="0">
                <a:solidFill>
                  <a:srgbClr val="00B0F0"/>
                </a:solidFill>
                <a:latin typeface="+mj-lt"/>
              </a:rPr>
              <a:t>Pre-Conditions</a:t>
            </a:r>
            <a:r>
              <a:rPr lang="en-US" sz="1600" u="sng" dirty="0">
                <a:solidFill>
                  <a:srgbClr val="00B0F0"/>
                </a:solidFill>
                <a:latin typeface="+mj-lt"/>
              </a:rPr>
              <a:t>:</a:t>
            </a:r>
          </a:p>
          <a:p>
            <a:r>
              <a:rPr lang="en-US" sz="1600" dirty="0" smtClean="0">
                <a:solidFill>
                  <a:srgbClr val="172B4D"/>
                </a:solidFill>
                <a:latin typeface="+mj-lt"/>
              </a:rPr>
              <a:t>User has passed Pre-check.</a:t>
            </a:r>
          </a:p>
          <a:p>
            <a:r>
              <a:rPr lang="en-US" sz="1600" dirty="0" smtClean="0">
                <a:solidFill>
                  <a:srgbClr val="172B4D"/>
                </a:solidFill>
                <a:latin typeface="+mj-lt"/>
              </a:rPr>
              <a:t>User has passed Existing Customer and confirmed all application data.</a:t>
            </a:r>
          </a:p>
          <a:p>
            <a:r>
              <a:rPr lang="en-US" sz="1600" dirty="0" smtClean="0">
                <a:solidFill>
                  <a:srgbClr val="172B4D"/>
                </a:solidFill>
                <a:latin typeface="+mj-lt"/>
              </a:rPr>
              <a:t>DFE will sync data with </a:t>
            </a:r>
            <a:r>
              <a:rPr lang="en-US" sz="1600" dirty="0" err="1" smtClean="0">
                <a:solidFill>
                  <a:srgbClr val="172B4D"/>
                </a:solidFill>
                <a:latin typeface="+mj-lt"/>
              </a:rPr>
              <a:t>eApp</a:t>
            </a:r>
            <a:r>
              <a:rPr lang="en-US" sz="1600" dirty="0" smtClean="0">
                <a:solidFill>
                  <a:srgbClr val="172B4D"/>
                </a:solidFill>
                <a:latin typeface="+mj-lt"/>
              </a:rPr>
              <a:t>.</a:t>
            </a:r>
          </a:p>
          <a:p>
            <a:pPr marL="0" lvl="0" indent="0">
              <a:buNone/>
            </a:pPr>
            <a:r>
              <a:rPr lang="en-US" sz="1600" u="sng" dirty="0" smtClean="0">
                <a:solidFill>
                  <a:srgbClr val="00B0F0"/>
                </a:solidFill>
                <a:latin typeface="+mj-lt"/>
              </a:rPr>
              <a:t>Acceptance </a:t>
            </a:r>
            <a:r>
              <a:rPr lang="en-US" sz="1600" u="sng" dirty="0">
                <a:solidFill>
                  <a:srgbClr val="00B0F0"/>
                </a:solidFill>
                <a:latin typeface="+mj-lt"/>
              </a:rPr>
              <a:t>Criteria: </a:t>
            </a:r>
          </a:p>
          <a:p>
            <a:pPr marL="342900" lvl="0" indent="-342900">
              <a:buAutoNum type="arabicPeriod"/>
            </a:pPr>
            <a:r>
              <a:rPr lang="en-US" sz="1600" dirty="0" smtClean="0">
                <a:solidFill>
                  <a:srgbClr val="172B4D"/>
                </a:solidFill>
              </a:rPr>
              <a:t>GCAP/NLS </a:t>
            </a:r>
            <a:r>
              <a:rPr lang="en-US" sz="1600" dirty="0">
                <a:solidFill>
                  <a:srgbClr val="172B4D"/>
                </a:solidFill>
              </a:rPr>
              <a:t>will run “Green Channel Qualification” based on pre-defined </a:t>
            </a:r>
            <a:r>
              <a:rPr lang="en-US" sz="1600" dirty="0" smtClean="0">
                <a:solidFill>
                  <a:srgbClr val="172B4D"/>
                </a:solidFill>
              </a:rPr>
              <a:t>criteria and push results to </a:t>
            </a:r>
            <a:r>
              <a:rPr lang="en-US" sz="1600" dirty="0" err="1" smtClean="0">
                <a:solidFill>
                  <a:srgbClr val="172B4D"/>
                </a:solidFill>
              </a:rPr>
              <a:t>eApp</a:t>
            </a:r>
            <a:r>
              <a:rPr lang="en-US" sz="1600" dirty="0" smtClean="0">
                <a:solidFill>
                  <a:srgbClr val="172B4D"/>
                </a:solidFill>
              </a:rPr>
              <a:t>.</a:t>
            </a:r>
          </a:p>
          <a:p>
            <a:pPr marL="342900" indent="-342900">
              <a:buFont typeface="Symbol" panose="05050102010706020507" pitchFamily="18" charset="2"/>
              <a:buAutoNum type="arabicPeriod"/>
            </a:pPr>
            <a:r>
              <a:rPr lang="en-US" sz="1600" dirty="0" smtClean="0">
                <a:solidFill>
                  <a:srgbClr val="172B4D"/>
                </a:solidFill>
              </a:rPr>
              <a:t>If </a:t>
            </a:r>
            <a:r>
              <a:rPr lang="en-US" sz="1600" dirty="0">
                <a:solidFill>
                  <a:srgbClr val="172B4D"/>
                </a:solidFill>
              </a:rPr>
              <a:t>the user </a:t>
            </a:r>
            <a:r>
              <a:rPr lang="en-US" sz="1600" dirty="0" smtClean="0">
                <a:solidFill>
                  <a:srgbClr val="172B4D"/>
                </a:solidFill>
              </a:rPr>
              <a:t>qualifies for </a:t>
            </a:r>
            <a:r>
              <a:rPr lang="en-US" sz="1600" dirty="0">
                <a:solidFill>
                  <a:srgbClr val="172B4D"/>
                </a:solidFill>
              </a:rPr>
              <a:t>Green Channel, a pop-up message will appear </a:t>
            </a:r>
            <a:r>
              <a:rPr lang="en-US" sz="1600" dirty="0" smtClean="0">
                <a:solidFill>
                  <a:srgbClr val="172B4D"/>
                </a:solidFill>
              </a:rPr>
              <a:t>to lead the user to confirm pre-uploaded ID Card (and upload Bank Statement if the applied monthly installment exceeds the max. amount calculated by GCAP/NLS) in the next step. </a:t>
            </a:r>
          </a:p>
          <a:p>
            <a:pPr marL="342900" indent="-342900">
              <a:buFont typeface="Symbol" panose="05050102010706020507" pitchFamily="18" charset="2"/>
              <a:buAutoNum type="arabicPeriod"/>
            </a:pPr>
            <a:r>
              <a:rPr lang="en-US" sz="1600" dirty="0" smtClean="0">
                <a:solidFill>
                  <a:srgbClr val="172B4D"/>
                </a:solidFill>
                <a:latin typeface="+mj-lt"/>
              </a:rPr>
              <a:t>If the user does not qualify for Green Channel, the user follows the same steps as a new customer to upload all necessary documents.</a:t>
            </a:r>
          </a:p>
          <a:p>
            <a:pPr marL="342900" indent="-342900">
              <a:buFont typeface="Symbol" panose="05050102010706020507" pitchFamily="18" charset="2"/>
              <a:buAutoNum type="arabicPeriod"/>
            </a:pPr>
            <a:r>
              <a:rPr lang="en-US" sz="1600" dirty="0" smtClean="0">
                <a:solidFill>
                  <a:srgbClr val="172B4D"/>
                </a:solidFill>
                <a:latin typeface="+mj-lt"/>
              </a:rPr>
              <a:t>The user follows the same instructions in S001-S008 to upload documents.</a:t>
            </a:r>
          </a:p>
          <a:p>
            <a:pPr marL="342900" indent="-342900">
              <a:buFont typeface="Symbol" panose="05050102010706020507" pitchFamily="18" charset="2"/>
              <a:buAutoNum type="arabicPeriod"/>
            </a:pPr>
            <a:endParaRPr lang="en-US" dirty="0" smtClean="0">
              <a:solidFill>
                <a:srgbClr val="172B4D"/>
              </a:solidFill>
              <a:latin typeface="+mj-lt"/>
            </a:endParaRPr>
          </a:p>
          <a:p>
            <a:pPr marL="342900" lvl="0" indent="-342900">
              <a:buAutoNum type="arabicPeriod"/>
            </a:pPr>
            <a:endParaRPr lang="en-US" dirty="0">
              <a:solidFill>
                <a:srgbClr val="172B4D"/>
              </a:solidFill>
              <a:latin typeface="+mj-lt"/>
            </a:endParaRPr>
          </a:p>
          <a:p>
            <a:pPr marL="0" indent="0">
              <a:buNone/>
            </a:pPr>
            <a:endParaRPr lang="en-US" dirty="0"/>
          </a:p>
          <a:p>
            <a:endParaRPr lang="en-US" dirty="0"/>
          </a:p>
        </p:txBody>
      </p:sp>
      <p:sp>
        <p:nvSpPr>
          <p:cNvPr id="4" name="Rectangle 3"/>
          <p:cNvSpPr/>
          <p:nvPr/>
        </p:nvSpPr>
        <p:spPr>
          <a:xfrm>
            <a:off x="10794127" y="567560"/>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666666"/>
                </a:solidFill>
                <a:latin typeface="BMW Group Condensed" panose="020B0606020202020204" pitchFamily="34" charset="0"/>
              </a:rPr>
              <a:t>Business</a:t>
            </a:r>
          </a:p>
        </p:txBody>
      </p:sp>
      <p:sp>
        <p:nvSpPr>
          <p:cNvPr id="8" name="Oval 7"/>
          <p:cNvSpPr/>
          <p:nvPr/>
        </p:nvSpPr>
        <p:spPr>
          <a:xfrm>
            <a:off x="10268610" y="567561"/>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6" name="Rectangle 5"/>
          <p:cNvSpPr/>
          <p:nvPr/>
        </p:nvSpPr>
        <p:spPr>
          <a:xfrm>
            <a:off x="10794127" y="1448829"/>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rgbClr val="666666"/>
                </a:solidFill>
                <a:latin typeface="BMW Group Condensed" panose="020B0606020202020204" pitchFamily="34" charset="0"/>
              </a:rPr>
              <a:t>IT</a:t>
            </a:r>
            <a:endParaRPr lang="en-US" dirty="0">
              <a:solidFill>
                <a:srgbClr val="666666"/>
              </a:solidFill>
              <a:latin typeface="BMW Group Condensed" panose="020B0606020202020204" pitchFamily="34" charset="0"/>
            </a:endParaRPr>
          </a:p>
        </p:txBody>
      </p:sp>
      <p:sp>
        <p:nvSpPr>
          <p:cNvPr id="7" name="Oval 6"/>
          <p:cNvSpPr/>
          <p:nvPr/>
        </p:nvSpPr>
        <p:spPr>
          <a:xfrm>
            <a:off x="10268610" y="1448830"/>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Tree>
    <p:extLst>
      <p:ext uri="{BB962C8B-B14F-4D97-AF65-F5344CB8AC3E}">
        <p14:creationId xmlns:p14="http://schemas.microsoft.com/office/powerpoint/2010/main" val="21227663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Story ID: </a:t>
            </a:r>
            <a:r>
              <a:rPr lang="en-US" dirty="0" smtClean="0"/>
              <a:t>EP010-S009-sz </a:t>
            </a:r>
            <a:r>
              <a:rPr lang="en-US" dirty="0"/>
              <a:t>:</a:t>
            </a:r>
            <a:br>
              <a:rPr lang="en-US" dirty="0"/>
            </a:br>
            <a:endParaRPr lang="en-US" dirty="0"/>
          </a:p>
        </p:txBody>
      </p:sp>
      <p:sp>
        <p:nvSpPr>
          <p:cNvPr id="3" name="Content Placeholder 2"/>
          <p:cNvSpPr>
            <a:spLocks noGrp="1"/>
          </p:cNvSpPr>
          <p:nvPr>
            <p:ph sz="quarter" idx="12"/>
          </p:nvPr>
        </p:nvSpPr>
        <p:spPr>
          <a:xfrm>
            <a:off x="488948" y="1048659"/>
            <a:ext cx="11224685" cy="5072742"/>
          </a:xfrm>
        </p:spPr>
        <p:txBody>
          <a:bodyPr/>
          <a:lstStyle/>
          <a:p>
            <a:pPr marL="0" indent="0">
              <a:buNone/>
            </a:pPr>
            <a:r>
              <a:rPr lang="en-US" dirty="0" smtClean="0"/>
              <a:t>Process Flow:</a:t>
            </a:r>
            <a:endParaRPr lang="en-US" dirty="0"/>
          </a:p>
        </p:txBody>
      </p:sp>
      <p:sp>
        <p:nvSpPr>
          <p:cNvPr id="20" name="Rounded Rectangle 19"/>
          <p:cNvSpPr/>
          <p:nvPr/>
        </p:nvSpPr>
        <p:spPr>
          <a:xfrm>
            <a:off x="1473169" y="1693495"/>
            <a:ext cx="1420062" cy="3648526"/>
          </a:xfrm>
          <a:prstGeom prst="roundRect">
            <a:avLst/>
          </a:prstGeom>
          <a:ln/>
        </p:spPr>
        <p:style>
          <a:lnRef idx="3">
            <a:schemeClr val="lt1"/>
          </a:lnRef>
          <a:fillRef idx="1">
            <a:schemeClr val="accent1"/>
          </a:fillRef>
          <a:effectRef idx="1">
            <a:schemeClr val="accent1"/>
          </a:effectRef>
          <a:fontRef idx="minor">
            <a:schemeClr val="lt1"/>
          </a:fontRef>
        </p:style>
        <p:txBody>
          <a:bodyPr rtlCol="0" anchor="t"/>
          <a:lstStyle/>
          <a:p>
            <a:r>
              <a:rPr lang="en-US" dirty="0" smtClean="0">
                <a:solidFill>
                  <a:schemeClr val="bg1"/>
                </a:solidFill>
                <a:latin typeface="BMW Group Condensed" panose="020B0606020202020204" pitchFamily="34" charset="0"/>
              </a:rPr>
              <a:t>GCAP/NLS</a:t>
            </a:r>
            <a:endParaRPr lang="en-US" dirty="0">
              <a:solidFill>
                <a:schemeClr val="bg1"/>
              </a:solidFill>
              <a:latin typeface="BMW Group Condensed" panose="020B0606020202020204" pitchFamily="34" charset="0"/>
            </a:endParaRPr>
          </a:p>
          <a:p>
            <a:endParaRPr lang="en-US" sz="1400" dirty="0">
              <a:solidFill>
                <a:schemeClr val="bg1"/>
              </a:solidFill>
              <a:latin typeface="BMW Group Condensed" panose="020B0606020202020204" pitchFamily="34" charset="0"/>
            </a:endParaRPr>
          </a:p>
          <a:p>
            <a:r>
              <a:rPr lang="en-US" sz="1400" dirty="0" smtClean="0">
                <a:solidFill>
                  <a:schemeClr val="bg1"/>
                </a:solidFill>
                <a:latin typeface="BMW Group Condensed" panose="020B0606020202020204" pitchFamily="34" charset="0"/>
              </a:rPr>
              <a:t>Check customer’s Green Channel qualification against pre-defined criteria</a:t>
            </a:r>
          </a:p>
          <a:p>
            <a:endParaRPr lang="en-US" sz="1400" dirty="0" smtClean="0">
              <a:solidFill>
                <a:schemeClr val="bg1"/>
              </a:solidFill>
              <a:latin typeface="BMW Group Condensed" panose="020B0606020202020204" pitchFamily="34" charset="0"/>
            </a:endParaRPr>
          </a:p>
          <a:p>
            <a:r>
              <a:rPr lang="en-US" sz="1400" dirty="0" smtClean="0">
                <a:solidFill>
                  <a:schemeClr val="bg1"/>
                </a:solidFill>
                <a:latin typeface="BMW Group Condensed" panose="020B0606020202020204" pitchFamily="34" charset="0"/>
              </a:rPr>
              <a:t>Calculate </a:t>
            </a:r>
            <a:r>
              <a:rPr lang="en-US" sz="1400" dirty="0">
                <a:solidFill>
                  <a:schemeClr val="bg1"/>
                </a:solidFill>
                <a:latin typeface="BMW Group Condensed" panose="020B0606020202020204" pitchFamily="34" charset="0"/>
              </a:rPr>
              <a:t>customer’s maximum amount for new monthly installment</a:t>
            </a:r>
          </a:p>
          <a:p>
            <a:endParaRPr lang="en-US" sz="1400" dirty="0">
              <a:solidFill>
                <a:schemeClr val="bg1"/>
              </a:solidFill>
              <a:latin typeface="BMW Group Condensed" panose="020B0606020202020204" pitchFamily="34" charset="0"/>
            </a:endParaRPr>
          </a:p>
        </p:txBody>
      </p:sp>
      <p:cxnSp>
        <p:nvCxnSpPr>
          <p:cNvPr id="21" name="Straight Arrow Connector 20"/>
          <p:cNvCxnSpPr/>
          <p:nvPr/>
        </p:nvCxnSpPr>
        <p:spPr>
          <a:xfrm>
            <a:off x="5144203" y="2179766"/>
            <a:ext cx="70914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5121536" y="4545077"/>
            <a:ext cx="979754" cy="553998"/>
          </a:xfrm>
          <a:prstGeom prst="rect">
            <a:avLst/>
          </a:prstGeom>
          <a:noFill/>
        </p:spPr>
        <p:txBody>
          <a:bodyPr vert="horz" wrap="square" rtlCol="0">
            <a:spAutoFit/>
          </a:bodyPr>
          <a:lstStyle/>
          <a:p>
            <a:pPr algn="l" rtl="0" eaLnBrk="1" fontAlgn="auto" hangingPunct="1">
              <a:lnSpc>
                <a:spcPct val="100000"/>
              </a:lnSpc>
              <a:spcBef>
                <a:spcPts val="0"/>
              </a:spcBef>
              <a:spcAft>
                <a:spcPts val="0"/>
              </a:spcAft>
            </a:pPr>
            <a:r>
              <a:rPr lang="en-US" sz="1000" b="0" i="0" u="none" baseline="0" dirty="0" smtClean="0">
                <a:solidFill>
                  <a:srgbClr val="000000"/>
                </a:solidFill>
                <a:latin typeface="BMW Group Condensed" panose="020B0606020202020204" pitchFamily="34" charset="0"/>
              </a:rPr>
              <a:t>Passed</a:t>
            </a:r>
            <a:r>
              <a:rPr lang="en-US" sz="1000" b="0" i="0" u="none" dirty="0" smtClean="0">
                <a:solidFill>
                  <a:srgbClr val="000000"/>
                </a:solidFill>
                <a:latin typeface="BMW Group Condensed" panose="020B0606020202020204" pitchFamily="34" charset="0"/>
              </a:rPr>
              <a:t> Green Channel Qualification</a:t>
            </a:r>
            <a:endParaRPr lang="en-US" sz="1000" b="0" i="0" u="none" baseline="0" dirty="0" smtClean="0">
              <a:solidFill>
                <a:srgbClr val="000000"/>
              </a:solidFill>
              <a:latin typeface="BMW Group Condensed" panose="020B0606020202020204" pitchFamily="34" charset="0"/>
            </a:endParaRPr>
          </a:p>
        </p:txBody>
      </p:sp>
      <p:cxnSp>
        <p:nvCxnSpPr>
          <p:cNvPr id="26" name="Straight Arrow Connector 25"/>
          <p:cNvCxnSpPr/>
          <p:nvPr/>
        </p:nvCxnSpPr>
        <p:spPr>
          <a:xfrm>
            <a:off x="5157377" y="4400495"/>
            <a:ext cx="70914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0" name="TextBox 39"/>
          <p:cNvSpPr txBox="1"/>
          <p:nvPr/>
        </p:nvSpPr>
        <p:spPr>
          <a:xfrm>
            <a:off x="5095255" y="1582894"/>
            <a:ext cx="979754" cy="553998"/>
          </a:xfrm>
          <a:prstGeom prst="rect">
            <a:avLst/>
          </a:prstGeom>
          <a:noFill/>
        </p:spPr>
        <p:txBody>
          <a:bodyPr vert="horz" wrap="square" rtlCol="0">
            <a:spAutoFit/>
          </a:bodyPr>
          <a:lstStyle/>
          <a:p>
            <a:pPr algn="l" rtl="0" eaLnBrk="1" fontAlgn="auto" hangingPunct="1">
              <a:lnSpc>
                <a:spcPct val="100000"/>
              </a:lnSpc>
              <a:spcBef>
                <a:spcPts val="0"/>
              </a:spcBef>
              <a:spcAft>
                <a:spcPts val="0"/>
              </a:spcAft>
            </a:pPr>
            <a:r>
              <a:rPr lang="en-US" sz="1000" dirty="0" smtClean="0">
                <a:solidFill>
                  <a:srgbClr val="000000"/>
                </a:solidFill>
                <a:latin typeface="BMW Group Condensed" panose="020B0606020202020204" pitchFamily="34" charset="0"/>
              </a:rPr>
              <a:t>Failed</a:t>
            </a:r>
            <a:r>
              <a:rPr lang="en-US" sz="1000" b="0" i="0" u="none" dirty="0" smtClean="0">
                <a:solidFill>
                  <a:srgbClr val="000000"/>
                </a:solidFill>
                <a:latin typeface="BMW Group Condensed" panose="020B0606020202020204" pitchFamily="34" charset="0"/>
              </a:rPr>
              <a:t> Green Channel Qualification</a:t>
            </a:r>
            <a:endParaRPr lang="en-US" sz="1000" b="0" i="0" u="none" baseline="0" dirty="0" smtClean="0">
              <a:solidFill>
                <a:srgbClr val="000000"/>
              </a:solidFill>
              <a:latin typeface="BMW Group Condensed" panose="020B0606020202020204" pitchFamily="34" charset="0"/>
            </a:endParaRPr>
          </a:p>
        </p:txBody>
      </p:sp>
      <p:sp>
        <p:nvSpPr>
          <p:cNvPr id="10" name="Rounded Rectangle 9"/>
          <p:cNvSpPr/>
          <p:nvPr/>
        </p:nvSpPr>
        <p:spPr>
          <a:xfrm>
            <a:off x="6000560" y="1063158"/>
            <a:ext cx="1890217" cy="2043663"/>
          </a:xfrm>
          <a:prstGeom prst="roundRect">
            <a:avLst/>
          </a:prstGeom>
          <a:ln/>
        </p:spPr>
        <p:style>
          <a:lnRef idx="3">
            <a:schemeClr val="lt1"/>
          </a:lnRef>
          <a:fillRef idx="1">
            <a:schemeClr val="accent2"/>
          </a:fillRef>
          <a:effectRef idx="1">
            <a:schemeClr val="accent2"/>
          </a:effectRef>
          <a:fontRef idx="minor">
            <a:schemeClr val="lt1"/>
          </a:fontRef>
        </p:style>
        <p:txBody>
          <a:bodyPr rtlCol="0" anchor="t"/>
          <a:lstStyle/>
          <a:p>
            <a:pPr algn="ctr"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APP</a:t>
            </a:r>
          </a:p>
          <a:p>
            <a:pPr algn="l" rtl="0" eaLnBrk="1" fontAlgn="auto" hangingPunct="1">
              <a:lnSpc>
                <a:spcPct val="100000"/>
              </a:lnSpc>
              <a:spcBef>
                <a:spcPts val="0"/>
              </a:spcBef>
              <a:spcAft>
                <a:spcPts val="0"/>
              </a:spcAft>
            </a:pPr>
            <a:endParaRPr lang="en-US" sz="1400" dirty="0" smtClean="0">
              <a:solidFill>
                <a:srgbClr val="666666"/>
              </a:solidFill>
              <a:latin typeface="BMW Group Condensed" panose="020B0606020202020204" pitchFamily="34" charset="0"/>
            </a:endParaRPr>
          </a:p>
          <a:p>
            <a:r>
              <a:rPr lang="en-US" sz="1400" dirty="0">
                <a:solidFill>
                  <a:srgbClr val="666666"/>
                </a:solidFill>
                <a:latin typeface="BMW Group Condensed" panose="020B0606020202020204" pitchFamily="34" charset="0"/>
              </a:rPr>
              <a:t>Pop up window to notify customer to upload </a:t>
            </a:r>
            <a:r>
              <a:rPr lang="en-US" sz="1400" dirty="0" smtClean="0">
                <a:solidFill>
                  <a:srgbClr val="666666"/>
                </a:solidFill>
                <a:latin typeface="BMW Group Condensed" panose="020B0606020202020204" pitchFamily="34" charset="0"/>
              </a:rPr>
              <a:t>all required documents</a:t>
            </a:r>
            <a:endParaRPr lang="en-US" sz="1400" dirty="0">
              <a:solidFill>
                <a:srgbClr val="666666"/>
              </a:solidFill>
              <a:latin typeface="BMW Group Condensed" panose="020B0606020202020204" pitchFamily="34" charset="0"/>
            </a:endParaRPr>
          </a:p>
        </p:txBody>
      </p:sp>
      <p:sp>
        <p:nvSpPr>
          <p:cNvPr id="11" name="Rounded Rectangle 10"/>
          <p:cNvSpPr/>
          <p:nvPr/>
        </p:nvSpPr>
        <p:spPr>
          <a:xfrm>
            <a:off x="8999045" y="2400232"/>
            <a:ext cx="1398768" cy="2599557"/>
          </a:xfrm>
          <a:prstGeom prst="roundRect">
            <a:avLst/>
          </a:prstGeom>
          <a:ln/>
        </p:spPr>
        <p:style>
          <a:lnRef idx="3">
            <a:schemeClr val="lt1"/>
          </a:lnRef>
          <a:fillRef idx="1">
            <a:schemeClr val="accent2"/>
          </a:fillRef>
          <a:effectRef idx="1">
            <a:schemeClr val="accent2"/>
          </a:effectRef>
          <a:fontRef idx="minor">
            <a:schemeClr val="lt1"/>
          </a:fontRef>
        </p:style>
        <p:txBody>
          <a:bodyPr rtlCol="0" anchor="t"/>
          <a:lstStyle/>
          <a:p>
            <a:pPr algn="ctr" rtl="0" eaLnBrk="1" fontAlgn="auto" hangingPunct="1">
              <a:lnSpc>
                <a:spcPct val="100000"/>
              </a:lnSpc>
              <a:spcBef>
                <a:spcPts val="0"/>
              </a:spcBef>
              <a:spcAft>
                <a:spcPts val="0"/>
              </a:spcAft>
            </a:pPr>
            <a:r>
              <a:rPr lang="en-US" altLang="zh-CN" sz="1800" b="0" i="0" u="none" baseline="0" dirty="0" smtClean="0">
                <a:solidFill>
                  <a:srgbClr val="666666"/>
                </a:solidFill>
                <a:latin typeface="BMW Group Condensed" panose="020B0606020202020204" pitchFamily="34" charset="0"/>
              </a:rPr>
              <a:t>User</a:t>
            </a: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400" dirty="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r>
              <a:rPr lang="en-US" sz="1400" dirty="0" smtClean="0">
                <a:solidFill>
                  <a:srgbClr val="666666"/>
                </a:solidFill>
                <a:latin typeface="BMW Group Condensed" panose="020B0606020202020204" pitchFamily="34" charset="0"/>
              </a:rPr>
              <a:t>Follow the instructions in S001-S008 to upload documents and proceed to next step</a:t>
            </a:r>
          </a:p>
        </p:txBody>
      </p:sp>
      <p:cxnSp>
        <p:nvCxnSpPr>
          <p:cNvPr id="12" name="Straight Arrow Connector 11"/>
          <p:cNvCxnSpPr/>
          <p:nvPr/>
        </p:nvCxnSpPr>
        <p:spPr>
          <a:xfrm>
            <a:off x="8090341" y="2659870"/>
            <a:ext cx="70914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a:xfrm>
            <a:off x="8090341" y="4396511"/>
            <a:ext cx="70914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Rounded Rectangle 13"/>
          <p:cNvSpPr/>
          <p:nvPr/>
        </p:nvSpPr>
        <p:spPr>
          <a:xfrm>
            <a:off x="3775218" y="1582894"/>
            <a:ext cx="1199052" cy="4121361"/>
          </a:xfrm>
          <a:prstGeom prst="roundRect">
            <a:avLst/>
          </a:prstGeom>
          <a:ln/>
        </p:spPr>
        <p:style>
          <a:lnRef idx="3">
            <a:schemeClr val="lt1"/>
          </a:lnRef>
          <a:fillRef idx="1">
            <a:schemeClr val="accent1"/>
          </a:fillRef>
          <a:effectRef idx="1">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dirty="0" smtClean="0">
              <a:solidFill>
                <a:schemeClr val="bg1"/>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chemeClr val="bg1"/>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smtClean="0">
              <a:solidFill>
                <a:schemeClr val="bg1"/>
              </a:solidFill>
              <a:latin typeface="BMW Group Condensed" panose="020B0606020202020204" pitchFamily="34" charset="0"/>
            </a:endParaRPr>
          </a:p>
          <a:p>
            <a:pPr algn="l" rtl="0" eaLnBrk="1" fontAlgn="auto" hangingPunct="1">
              <a:lnSpc>
                <a:spcPct val="100000"/>
              </a:lnSpc>
              <a:spcBef>
                <a:spcPts val="0"/>
              </a:spcBef>
              <a:spcAft>
                <a:spcPts val="0"/>
              </a:spcAft>
            </a:pPr>
            <a:r>
              <a:rPr lang="en-US" dirty="0" smtClean="0">
                <a:solidFill>
                  <a:schemeClr val="bg1"/>
                </a:solidFill>
                <a:latin typeface="BMW Group Condensed" panose="020B0606020202020204" pitchFamily="34" charset="0"/>
              </a:rPr>
              <a:t>Easy Finance APP</a:t>
            </a:r>
          </a:p>
          <a:p>
            <a:pPr algn="l" rtl="0" eaLnBrk="1" fontAlgn="auto" hangingPunct="1">
              <a:lnSpc>
                <a:spcPct val="100000"/>
              </a:lnSpc>
              <a:spcBef>
                <a:spcPts val="0"/>
              </a:spcBef>
              <a:spcAft>
                <a:spcPts val="0"/>
              </a:spcAft>
            </a:pPr>
            <a:endParaRPr lang="en-US" dirty="0" smtClean="0">
              <a:solidFill>
                <a:schemeClr val="bg1"/>
              </a:solidFill>
              <a:latin typeface="BMW Group Condensed" panose="020B0606020202020204" pitchFamily="34" charset="0"/>
            </a:endParaRPr>
          </a:p>
          <a:p>
            <a:pPr algn="l" rtl="0" eaLnBrk="1" fontAlgn="auto" hangingPunct="1">
              <a:lnSpc>
                <a:spcPct val="100000"/>
              </a:lnSpc>
              <a:spcBef>
                <a:spcPts val="0"/>
              </a:spcBef>
              <a:spcAft>
                <a:spcPts val="0"/>
              </a:spcAft>
            </a:pPr>
            <a:r>
              <a:rPr lang="en-US" altLang="zh-CN" sz="1400" b="0" i="0" u="none" baseline="0" dirty="0" smtClean="0">
                <a:solidFill>
                  <a:schemeClr val="bg1"/>
                </a:solidFill>
                <a:latin typeface="BMW Group Condensed" panose="020B0606020202020204" pitchFamily="34" charset="0"/>
              </a:rPr>
              <a:t>Retention Customer Application Process</a:t>
            </a:r>
            <a:endParaRPr lang="en-US" sz="1400" b="0" i="0" u="none" baseline="0" dirty="0" smtClean="0">
              <a:solidFill>
                <a:schemeClr val="bg1"/>
              </a:solidFill>
              <a:latin typeface="BMW Group Condensed" panose="020B0606020202020204" pitchFamily="34" charset="0"/>
            </a:endParaRPr>
          </a:p>
        </p:txBody>
      </p:sp>
      <p:sp>
        <p:nvSpPr>
          <p:cNvPr id="15" name="TextBox 14"/>
          <p:cNvSpPr txBox="1"/>
          <p:nvPr/>
        </p:nvSpPr>
        <p:spPr>
          <a:xfrm>
            <a:off x="2958403" y="2752878"/>
            <a:ext cx="789571" cy="707886"/>
          </a:xfrm>
          <a:prstGeom prst="rect">
            <a:avLst/>
          </a:prstGeom>
          <a:noFill/>
        </p:spPr>
        <p:txBody>
          <a:bodyPr vert="horz" wrap="square" rtlCol="0">
            <a:spAutoFit/>
          </a:bodyPr>
          <a:lstStyle/>
          <a:p>
            <a:pPr algn="l" rtl="0" eaLnBrk="1" fontAlgn="auto" hangingPunct="1">
              <a:lnSpc>
                <a:spcPct val="100000"/>
              </a:lnSpc>
              <a:spcBef>
                <a:spcPts val="0"/>
              </a:spcBef>
              <a:spcAft>
                <a:spcPts val="0"/>
              </a:spcAft>
            </a:pPr>
            <a:r>
              <a:rPr lang="en-US" sz="1000" b="0" i="0" u="none" baseline="0" dirty="0" smtClean="0">
                <a:solidFill>
                  <a:srgbClr val="000000"/>
                </a:solidFill>
                <a:latin typeface="BMW Group Condensed" panose="020B0606020202020204" pitchFamily="34" charset="0"/>
              </a:rPr>
              <a:t>Green Channel Qualification results</a:t>
            </a:r>
          </a:p>
        </p:txBody>
      </p:sp>
      <p:cxnSp>
        <p:nvCxnSpPr>
          <p:cNvPr id="18" name="Straight Arrow Connector 17"/>
          <p:cNvCxnSpPr/>
          <p:nvPr/>
        </p:nvCxnSpPr>
        <p:spPr>
          <a:xfrm>
            <a:off x="3011590" y="3552450"/>
            <a:ext cx="70914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Rounded Rectangle 21"/>
          <p:cNvSpPr/>
          <p:nvPr/>
        </p:nvSpPr>
        <p:spPr>
          <a:xfrm>
            <a:off x="6000560" y="3625516"/>
            <a:ext cx="1902392" cy="2219158"/>
          </a:xfrm>
          <a:prstGeom prst="roundRect">
            <a:avLst/>
          </a:prstGeom>
          <a:ln/>
        </p:spPr>
        <p:style>
          <a:lnRef idx="3">
            <a:schemeClr val="lt1"/>
          </a:lnRef>
          <a:fillRef idx="1">
            <a:schemeClr val="accent2"/>
          </a:fillRef>
          <a:effectRef idx="1">
            <a:schemeClr val="accent2"/>
          </a:effectRef>
          <a:fontRef idx="minor">
            <a:schemeClr val="lt1"/>
          </a:fontRef>
        </p:style>
        <p:txBody>
          <a:bodyPr rtlCol="0" anchor="t"/>
          <a:lstStyle/>
          <a:p>
            <a:pPr algn="ctr"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APP</a:t>
            </a:r>
          </a:p>
          <a:p>
            <a:pPr algn="l" rtl="0" eaLnBrk="1" fontAlgn="auto" hangingPunct="1">
              <a:lnSpc>
                <a:spcPct val="100000"/>
              </a:lnSpc>
              <a:spcBef>
                <a:spcPts val="0"/>
              </a:spcBef>
              <a:spcAft>
                <a:spcPts val="0"/>
              </a:spcAft>
            </a:pPr>
            <a:endParaRPr lang="en-US" sz="1400" dirty="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r>
              <a:rPr lang="en-US" sz="1400" dirty="0" smtClean="0">
                <a:solidFill>
                  <a:srgbClr val="666666"/>
                </a:solidFill>
                <a:latin typeface="BMW Group Condensed" panose="020B0606020202020204" pitchFamily="34" charset="0"/>
              </a:rPr>
              <a:t>Pop up window to notify customer to confirm pre-uploaded ID card (and Bank Statement) in Upload Document</a:t>
            </a:r>
          </a:p>
        </p:txBody>
      </p:sp>
    </p:spTree>
    <p:extLst>
      <p:ext uri="{BB962C8B-B14F-4D97-AF65-F5344CB8AC3E}">
        <p14:creationId xmlns:p14="http://schemas.microsoft.com/office/powerpoint/2010/main" val="40354939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Story ID: </a:t>
            </a:r>
            <a:r>
              <a:rPr lang="en-US" dirty="0" smtClean="0"/>
              <a:t>EP010-S009-sz:</a:t>
            </a:r>
            <a:r>
              <a:rPr lang="en-US" dirty="0"/>
              <a:t/>
            </a:r>
            <a:br>
              <a:rPr lang="en-US" dirty="0"/>
            </a:br>
            <a:endParaRPr lang="en-US" dirty="0"/>
          </a:p>
        </p:txBody>
      </p:sp>
      <p:sp>
        <p:nvSpPr>
          <p:cNvPr id="3" name="Content Placeholder 2"/>
          <p:cNvSpPr>
            <a:spLocks noGrp="1"/>
          </p:cNvSpPr>
          <p:nvPr>
            <p:ph sz="quarter" idx="12"/>
          </p:nvPr>
        </p:nvSpPr>
        <p:spPr>
          <a:xfrm>
            <a:off x="488948" y="1048659"/>
            <a:ext cx="11224685" cy="5072742"/>
          </a:xfrm>
        </p:spPr>
        <p:txBody>
          <a:bodyPr/>
          <a:lstStyle/>
          <a:p>
            <a:pPr marL="0" indent="0">
              <a:buNone/>
            </a:pPr>
            <a:r>
              <a:rPr lang="en-US" dirty="0" smtClean="0"/>
              <a:t>Mockups:</a:t>
            </a:r>
            <a:endParaRPr lang="en-US" dirty="0"/>
          </a:p>
        </p:txBody>
      </p:sp>
      <p:sp>
        <p:nvSpPr>
          <p:cNvPr id="69" name="TextBox 68"/>
          <p:cNvSpPr txBox="1"/>
          <p:nvPr/>
        </p:nvSpPr>
        <p:spPr>
          <a:xfrm>
            <a:off x="3452023" y="1491054"/>
            <a:ext cx="2775568" cy="369332"/>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sz="1800" b="0" i="0" u="none" baseline="0" dirty="0" smtClean="0">
                <a:solidFill>
                  <a:srgbClr val="000000"/>
                </a:solidFill>
                <a:latin typeface="BMW Group Condensed" panose="020B0606020202020204" pitchFamily="34" charset="0"/>
              </a:rPr>
              <a:t>For Green Channel customers</a:t>
            </a:r>
          </a:p>
        </p:txBody>
      </p:sp>
      <p:sp>
        <p:nvSpPr>
          <p:cNvPr id="70" name="Rectangle 69"/>
          <p:cNvSpPr/>
          <p:nvPr/>
        </p:nvSpPr>
        <p:spPr>
          <a:xfrm>
            <a:off x="577828" y="1948471"/>
            <a:ext cx="2596055" cy="4408215"/>
          </a:xfrm>
          <a:prstGeom prst="rect">
            <a:avLst/>
          </a:prstGeom>
          <a:solidFill>
            <a:srgbClr val="EABEBF"/>
          </a:solidFill>
          <a:ln w="9525">
            <a:solidFill>
              <a:srgbClr val="9A9EA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sz="900" u="sng"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p:txBody>
      </p:sp>
      <p:sp>
        <p:nvSpPr>
          <p:cNvPr id="71" name="Rectangle 70"/>
          <p:cNvSpPr/>
          <p:nvPr/>
        </p:nvSpPr>
        <p:spPr>
          <a:xfrm>
            <a:off x="756587" y="5777719"/>
            <a:ext cx="1093076" cy="315311"/>
          </a:xfrm>
          <a:prstGeom prst="rect">
            <a:avLst/>
          </a:prstGeom>
          <a:solidFill>
            <a:schemeClr val="accent4">
              <a:lumMod val="75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r>
              <a:rPr lang="en-US" sz="1050" b="0" i="0" u="none" baseline="0" dirty="0" smtClean="0">
                <a:solidFill>
                  <a:srgbClr val="666666"/>
                </a:solidFill>
                <a:latin typeface="BMW Group Condensed" panose="020B0606020202020204" pitchFamily="34" charset="0"/>
              </a:rPr>
              <a:t>Cance</a:t>
            </a:r>
            <a:r>
              <a:rPr lang="en-US" sz="1050" dirty="0" smtClean="0">
                <a:solidFill>
                  <a:srgbClr val="666666"/>
                </a:solidFill>
                <a:latin typeface="BMW Group Condensed" panose="020B0606020202020204" pitchFamily="34" charset="0"/>
              </a:rPr>
              <a:t>l</a:t>
            </a:r>
            <a:endParaRPr lang="en-US" sz="1050" b="0" i="0" u="none" baseline="0" dirty="0" smtClean="0">
              <a:solidFill>
                <a:srgbClr val="666666"/>
              </a:solidFill>
              <a:latin typeface="BMW Group Condensed" panose="020B0606020202020204" pitchFamily="34" charset="0"/>
            </a:endParaRPr>
          </a:p>
        </p:txBody>
      </p:sp>
      <p:sp>
        <p:nvSpPr>
          <p:cNvPr id="72" name="Rectangle 71"/>
          <p:cNvSpPr/>
          <p:nvPr/>
        </p:nvSpPr>
        <p:spPr>
          <a:xfrm>
            <a:off x="756587" y="2069132"/>
            <a:ext cx="580020" cy="31531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r>
              <a:rPr lang="en-US" altLang="zh-CN" sz="1500" b="0" i="0" u="none" baseline="0" dirty="0" smtClean="0">
                <a:solidFill>
                  <a:srgbClr val="666666"/>
                </a:solidFill>
                <a:latin typeface="BMW Group Condensed" panose="020B0606020202020204" pitchFamily="34" charset="0"/>
              </a:rPr>
              <a:t>back</a:t>
            </a:r>
            <a:endParaRPr lang="en-US" sz="1500" b="0" i="0" u="none" baseline="0" dirty="0" smtClean="0">
              <a:solidFill>
                <a:srgbClr val="666666"/>
              </a:solidFill>
              <a:latin typeface="BMW Group Condensed" panose="020B0606020202020204" pitchFamily="34" charset="0"/>
            </a:endParaRPr>
          </a:p>
        </p:txBody>
      </p:sp>
      <p:cxnSp>
        <p:nvCxnSpPr>
          <p:cNvPr id="73" name="Straight Connector 72"/>
          <p:cNvCxnSpPr/>
          <p:nvPr/>
        </p:nvCxnSpPr>
        <p:spPr>
          <a:xfrm flipH="1">
            <a:off x="701788" y="2137522"/>
            <a:ext cx="109598" cy="89266"/>
          </a:xfrm>
          <a:prstGeom prst="line">
            <a:avLst/>
          </a:prstGeom>
          <a:ln w="12700">
            <a:solidFill>
              <a:srgbClr val="92A2BD"/>
            </a:solidFill>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701788" y="2226788"/>
            <a:ext cx="114361" cy="110759"/>
          </a:xfrm>
          <a:prstGeom prst="line">
            <a:avLst/>
          </a:prstGeom>
          <a:ln w="12700">
            <a:solidFill>
              <a:srgbClr val="92A2BD"/>
            </a:solidFill>
            <a:tailEnd type="none"/>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696409" y="2473709"/>
            <a:ext cx="2332324" cy="3146376"/>
          </a:xfrm>
          <a:prstGeom prst="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altLang="zh-CN" sz="1800" b="0" i="0" u="none" baseline="0" dirty="0" smtClean="0">
                <a:solidFill>
                  <a:srgbClr val="666666"/>
                </a:solidFill>
                <a:latin typeface="BMW Group Condensed" panose="020B0606020202020204" pitchFamily="34" charset="0"/>
              </a:rPr>
              <a:t>Application Form</a:t>
            </a:r>
            <a:endParaRPr lang="en-US" sz="1800" b="0" i="0" u="none" baseline="0" dirty="0" smtClean="0">
              <a:solidFill>
                <a:srgbClr val="666666"/>
              </a:solidFill>
              <a:latin typeface="BMW Group Condensed" panose="020B0606020202020204" pitchFamily="34" charset="0"/>
            </a:endParaRPr>
          </a:p>
        </p:txBody>
      </p:sp>
      <p:sp>
        <p:nvSpPr>
          <p:cNvPr id="76" name="Rectangle 75"/>
          <p:cNvSpPr/>
          <p:nvPr/>
        </p:nvSpPr>
        <p:spPr>
          <a:xfrm>
            <a:off x="1149795" y="3088322"/>
            <a:ext cx="1339465" cy="298450"/>
          </a:xfrm>
          <a:prstGeom prst="rect">
            <a:avLst/>
          </a:prstGeom>
          <a:solidFill>
            <a:schemeClr val="bg1"/>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altLang="zh-CN" sz="1000" b="0" i="0" u="none" baseline="0" dirty="0" smtClean="0">
                <a:solidFill>
                  <a:schemeClr val="tx1"/>
                </a:solidFill>
                <a:latin typeface="BMW Group Condensed" panose="020B0606020202020204" pitchFamily="34" charset="0"/>
              </a:rPr>
              <a:t>Stella Zhang</a:t>
            </a:r>
            <a:endParaRPr lang="en-US" sz="1000" b="0" i="0" u="none" baseline="0" dirty="0" smtClean="0">
              <a:solidFill>
                <a:schemeClr val="tx1"/>
              </a:solidFill>
              <a:latin typeface="BMW Group Condensed" panose="020B0606020202020204" pitchFamily="34" charset="0"/>
            </a:endParaRPr>
          </a:p>
        </p:txBody>
      </p:sp>
      <p:sp>
        <p:nvSpPr>
          <p:cNvPr id="77" name="Rectangle 76"/>
          <p:cNvSpPr/>
          <p:nvPr/>
        </p:nvSpPr>
        <p:spPr>
          <a:xfrm>
            <a:off x="1149795" y="3526472"/>
            <a:ext cx="1339465" cy="298450"/>
          </a:xfrm>
          <a:prstGeom prst="rect">
            <a:avLst/>
          </a:prstGeom>
          <a:solidFill>
            <a:schemeClr val="bg1"/>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altLang="zh-CN" sz="900" b="0" i="0" u="none" baseline="0" dirty="0" smtClean="0">
                <a:solidFill>
                  <a:schemeClr val="tx1"/>
                </a:solidFill>
                <a:latin typeface="BMW Group Condensed" panose="020B0606020202020204" pitchFamily="34" charset="0"/>
              </a:rPr>
              <a:t>110123456789123456</a:t>
            </a:r>
            <a:endParaRPr lang="en-US" sz="900" b="0" i="0" u="none" baseline="0" dirty="0" smtClean="0">
              <a:solidFill>
                <a:schemeClr val="tx1"/>
              </a:solidFill>
              <a:latin typeface="BMW Group Condensed" panose="020B0606020202020204" pitchFamily="34" charset="0"/>
            </a:endParaRPr>
          </a:p>
        </p:txBody>
      </p:sp>
      <p:sp>
        <p:nvSpPr>
          <p:cNvPr id="78" name="Rectangle 77"/>
          <p:cNvSpPr/>
          <p:nvPr/>
        </p:nvSpPr>
        <p:spPr>
          <a:xfrm>
            <a:off x="1151672" y="3952412"/>
            <a:ext cx="1339465" cy="298450"/>
          </a:xfrm>
          <a:prstGeom prst="rect">
            <a:avLst/>
          </a:prstGeom>
          <a:solidFill>
            <a:schemeClr val="bg1"/>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altLang="zh-CN" sz="900" b="0" i="0" u="none" baseline="0" dirty="0" smtClean="0">
                <a:solidFill>
                  <a:schemeClr val="tx1"/>
                </a:solidFill>
                <a:latin typeface="BMW Group Condensed" panose="020B0606020202020204" pitchFamily="34" charset="0"/>
              </a:rPr>
              <a:t>01/01/1980</a:t>
            </a:r>
            <a:endParaRPr lang="en-US" sz="900" b="0" i="0" u="none" baseline="0" dirty="0" smtClean="0">
              <a:solidFill>
                <a:schemeClr val="tx1"/>
              </a:solidFill>
              <a:latin typeface="BMW Group Condensed" panose="020B0606020202020204" pitchFamily="34" charset="0"/>
            </a:endParaRPr>
          </a:p>
        </p:txBody>
      </p:sp>
      <p:sp>
        <p:nvSpPr>
          <p:cNvPr id="79" name="Rectangle 78"/>
          <p:cNvSpPr/>
          <p:nvPr/>
        </p:nvSpPr>
        <p:spPr>
          <a:xfrm>
            <a:off x="1149794" y="4949250"/>
            <a:ext cx="1339465" cy="298450"/>
          </a:xfrm>
          <a:prstGeom prst="rect">
            <a:avLst/>
          </a:prstGeom>
          <a:solidFill>
            <a:schemeClr val="bg1"/>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sz="900" dirty="0" smtClean="0">
                <a:solidFill>
                  <a:schemeClr val="tx1"/>
                </a:solidFill>
                <a:latin typeface="BMW Group Condensed" panose="020B0606020202020204" pitchFamily="34" charset="0"/>
              </a:rPr>
              <a:t>Gateway 22B, Chaoyang</a:t>
            </a:r>
            <a:endParaRPr lang="en-US" sz="900" b="0" i="0" u="none" baseline="0" dirty="0" smtClean="0">
              <a:solidFill>
                <a:schemeClr val="tx1"/>
              </a:solidFill>
              <a:latin typeface="BMW Group Condensed" panose="020B0606020202020204" pitchFamily="34" charset="0"/>
            </a:endParaRPr>
          </a:p>
        </p:txBody>
      </p:sp>
      <p:sp>
        <p:nvSpPr>
          <p:cNvPr id="80" name="TextBox 79"/>
          <p:cNvSpPr txBox="1"/>
          <p:nvPr/>
        </p:nvSpPr>
        <p:spPr>
          <a:xfrm rot="5400000">
            <a:off x="898025" y="4496137"/>
            <a:ext cx="877163" cy="369332"/>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zh-CN" altLang="en-US" dirty="0" smtClean="0">
                <a:solidFill>
                  <a:srgbClr val="000000"/>
                </a:solidFill>
                <a:latin typeface="BMW Group Condensed" panose="020B0606020202020204" pitchFamily="34" charset="0"/>
              </a:rPr>
              <a:t>。。。</a:t>
            </a:r>
            <a:endParaRPr lang="en-US" sz="1800" b="0" i="0" u="none" baseline="0" dirty="0" smtClean="0">
              <a:solidFill>
                <a:srgbClr val="000000"/>
              </a:solidFill>
              <a:latin typeface="BMW Group Condensed" panose="020B0606020202020204" pitchFamily="34" charset="0"/>
            </a:endParaRPr>
          </a:p>
        </p:txBody>
      </p:sp>
      <p:sp>
        <p:nvSpPr>
          <p:cNvPr id="52" name="Rectangle 51"/>
          <p:cNvSpPr/>
          <p:nvPr/>
        </p:nvSpPr>
        <p:spPr>
          <a:xfrm>
            <a:off x="1965235" y="5777718"/>
            <a:ext cx="1093076" cy="315311"/>
          </a:xfrm>
          <a:prstGeom prst="rect">
            <a:avLst/>
          </a:prstGeom>
          <a:solidFill>
            <a:schemeClr val="accent4">
              <a:lumMod val="75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r>
              <a:rPr lang="en-US" sz="1050" b="0" i="0" u="none" baseline="0" dirty="0" smtClean="0">
                <a:solidFill>
                  <a:srgbClr val="666666"/>
                </a:solidFill>
                <a:latin typeface="BMW Group Condensed" panose="020B0606020202020204" pitchFamily="34" charset="0"/>
              </a:rPr>
              <a:t>Continue </a:t>
            </a:r>
          </a:p>
        </p:txBody>
      </p:sp>
      <p:sp>
        <p:nvSpPr>
          <p:cNvPr id="65" name="Rectangle 64"/>
          <p:cNvSpPr/>
          <p:nvPr/>
        </p:nvSpPr>
        <p:spPr>
          <a:xfrm>
            <a:off x="3482118" y="1952235"/>
            <a:ext cx="2596055" cy="4408215"/>
          </a:xfrm>
          <a:prstGeom prst="rect">
            <a:avLst/>
          </a:prstGeom>
          <a:solidFill>
            <a:srgbClr val="EABEBF"/>
          </a:solidFill>
          <a:ln w="9525">
            <a:solidFill>
              <a:srgbClr val="9A9EA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r>
              <a:rPr lang="en-US" dirty="0" smtClean="0">
                <a:solidFill>
                  <a:srgbClr val="666666"/>
                </a:solidFill>
                <a:latin typeface="BMW Group Condensed" panose="020B0606020202020204" pitchFamily="34" charset="0"/>
              </a:rPr>
              <a:t>Docs upload</a:t>
            </a:r>
            <a:endParaRPr lang="en-US" dirty="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sz="900" u="sng"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p:txBody>
      </p:sp>
      <p:sp>
        <p:nvSpPr>
          <p:cNvPr id="67" name="Rectangle 66"/>
          <p:cNvSpPr/>
          <p:nvPr/>
        </p:nvSpPr>
        <p:spPr>
          <a:xfrm>
            <a:off x="3562556" y="2657783"/>
            <a:ext cx="965862" cy="897178"/>
          </a:xfrm>
          <a:prstGeom prst="rect">
            <a:avLst/>
          </a:prstGeom>
          <a:solidFill>
            <a:srgbClr val="667084"/>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68" name="TextBox 67"/>
          <p:cNvSpPr txBox="1"/>
          <p:nvPr/>
        </p:nvSpPr>
        <p:spPr>
          <a:xfrm>
            <a:off x="3452023" y="3523797"/>
            <a:ext cx="1272528" cy="307777"/>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sz="1400" b="0" i="0" u="none" baseline="0" dirty="0" smtClean="0">
                <a:solidFill>
                  <a:schemeClr val="bg1"/>
                </a:solidFill>
                <a:latin typeface="BMW Group Condensed" panose="020B0606020202020204" pitchFamily="34" charset="0"/>
              </a:rPr>
              <a:t>Bank</a:t>
            </a:r>
            <a:r>
              <a:rPr lang="en-US" sz="1400" b="0" i="0" u="none" dirty="0" smtClean="0">
                <a:solidFill>
                  <a:schemeClr val="bg1"/>
                </a:solidFill>
                <a:latin typeface="BMW Group Condensed" panose="020B0606020202020204" pitchFamily="34" charset="0"/>
              </a:rPr>
              <a:t> Statement</a:t>
            </a:r>
            <a:endParaRPr lang="en-US" sz="1400" b="0" i="0" u="none" baseline="0" dirty="0" smtClean="0">
              <a:solidFill>
                <a:schemeClr val="bg1"/>
              </a:solidFill>
              <a:latin typeface="BMW Group Condensed" panose="020B0606020202020204" pitchFamily="34" charset="0"/>
            </a:endParaRPr>
          </a:p>
        </p:txBody>
      </p:sp>
      <p:sp>
        <p:nvSpPr>
          <p:cNvPr id="83" name="Rectangle 82"/>
          <p:cNvSpPr/>
          <p:nvPr/>
        </p:nvSpPr>
        <p:spPr>
          <a:xfrm>
            <a:off x="3507595" y="5990673"/>
            <a:ext cx="851125" cy="150398"/>
          </a:xfrm>
          <a:prstGeom prst="rect">
            <a:avLst/>
          </a:prstGeom>
          <a:solidFill>
            <a:srgbClr val="667084"/>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84" name="TextBox 83"/>
          <p:cNvSpPr txBox="1"/>
          <p:nvPr/>
        </p:nvSpPr>
        <p:spPr>
          <a:xfrm>
            <a:off x="4325718" y="5843368"/>
            <a:ext cx="845424" cy="369332"/>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sz="1200" b="0" i="0" u="none" baseline="0" dirty="0" smtClean="0">
                <a:solidFill>
                  <a:schemeClr val="bg1"/>
                </a:solidFill>
                <a:latin typeface="BMW Group Condensed" panose="020B0606020202020204" pitchFamily="34" charset="0"/>
              </a:rPr>
              <a:t>Mandatory</a:t>
            </a:r>
            <a:r>
              <a:rPr lang="en-US" sz="1800" b="0" i="0" u="none" dirty="0" smtClean="0">
                <a:solidFill>
                  <a:schemeClr val="bg1"/>
                </a:solidFill>
                <a:latin typeface="BMW Group Condensed" panose="020B0606020202020204" pitchFamily="34" charset="0"/>
              </a:rPr>
              <a:t> </a:t>
            </a:r>
            <a:endParaRPr lang="en-US" sz="1800" b="0" i="0" u="none" baseline="0" dirty="0" smtClean="0">
              <a:solidFill>
                <a:schemeClr val="bg1"/>
              </a:solidFill>
              <a:latin typeface="BMW Group Condensed" panose="020B0606020202020204" pitchFamily="34" charset="0"/>
            </a:endParaRPr>
          </a:p>
        </p:txBody>
      </p:sp>
      <p:sp>
        <p:nvSpPr>
          <p:cNvPr id="85" name="Rectangle 84"/>
          <p:cNvSpPr/>
          <p:nvPr/>
        </p:nvSpPr>
        <p:spPr>
          <a:xfrm>
            <a:off x="3507595" y="6198882"/>
            <a:ext cx="851125" cy="150398"/>
          </a:xfrm>
          <a:prstGeom prst="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86" name="TextBox 85"/>
          <p:cNvSpPr txBox="1"/>
          <p:nvPr/>
        </p:nvSpPr>
        <p:spPr>
          <a:xfrm>
            <a:off x="4325718" y="6051577"/>
            <a:ext cx="720069" cy="369332"/>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sz="1200" b="0" i="0" u="none" baseline="0" dirty="0" smtClean="0">
                <a:solidFill>
                  <a:schemeClr val="bg1"/>
                </a:solidFill>
                <a:latin typeface="BMW Group Condensed" panose="020B0606020202020204" pitchFamily="34" charset="0"/>
              </a:rPr>
              <a:t>Optional</a:t>
            </a:r>
            <a:r>
              <a:rPr lang="en-US" sz="1800" b="0" i="0" u="none" dirty="0" smtClean="0">
                <a:solidFill>
                  <a:schemeClr val="bg1"/>
                </a:solidFill>
                <a:latin typeface="BMW Group Condensed" panose="020B0606020202020204" pitchFamily="34" charset="0"/>
              </a:rPr>
              <a:t> </a:t>
            </a:r>
            <a:endParaRPr lang="en-US" sz="1800" b="0" i="0" u="none" baseline="0" dirty="0" smtClean="0">
              <a:solidFill>
                <a:schemeClr val="bg1"/>
              </a:solidFill>
              <a:latin typeface="BMW Group Condensed" panose="020B0606020202020204" pitchFamily="34" charset="0"/>
            </a:endParaRPr>
          </a:p>
        </p:txBody>
      </p:sp>
      <p:sp>
        <p:nvSpPr>
          <p:cNvPr id="87" name="Oval 86"/>
          <p:cNvSpPr/>
          <p:nvPr/>
        </p:nvSpPr>
        <p:spPr>
          <a:xfrm>
            <a:off x="4658552" y="3610250"/>
            <a:ext cx="182880" cy="182880"/>
          </a:xfrm>
          <a:prstGeom prst="ellipse">
            <a:avLst/>
          </a:prstGeom>
          <a:solidFill>
            <a:schemeClr val="bg1">
              <a:lumMod val="7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p:txBody>
      </p:sp>
      <p:sp>
        <p:nvSpPr>
          <p:cNvPr id="88" name="TextBox 87"/>
          <p:cNvSpPr txBox="1"/>
          <p:nvPr/>
        </p:nvSpPr>
        <p:spPr>
          <a:xfrm>
            <a:off x="4612261" y="3554961"/>
            <a:ext cx="248271" cy="276999"/>
          </a:xfrm>
          <a:prstGeom prst="rect">
            <a:avLst/>
          </a:prstGeom>
          <a:noFill/>
        </p:spPr>
        <p:txBody>
          <a:bodyPr vert="horz" wrap="square" rtlCol="0">
            <a:spAutoFit/>
          </a:bodyPr>
          <a:lstStyle/>
          <a:p>
            <a:pPr algn="l" rtl="0" eaLnBrk="1" fontAlgn="auto" hangingPunct="1">
              <a:lnSpc>
                <a:spcPct val="100000"/>
              </a:lnSpc>
              <a:spcBef>
                <a:spcPts val="0"/>
              </a:spcBef>
              <a:spcAft>
                <a:spcPts val="0"/>
              </a:spcAft>
            </a:pPr>
            <a:r>
              <a:rPr lang="en-US" sz="1200" b="0" i="0" u="none" baseline="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200" b="0" i="0" u="none" baseline="0" dirty="0" smtClean="0">
              <a:solidFill>
                <a:srgbClr val="000000"/>
              </a:solidFill>
              <a:latin typeface="BMW Group Condensed" panose="020B0606020202020204" pitchFamily="34" charset="0"/>
            </a:endParaRPr>
          </a:p>
        </p:txBody>
      </p:sp>
      <p:sp>
        <p:nvSpPr>
          <p:cNvPr id="89" name="Rectangle 88"/>
          <p:cNvSpPr/>
          <p:nvPr/>
        </p:nvSpPr>
        <p:spPr>
          <a:xfrm>
            <a:off x="4956371" y="2664963"/>
            <a:ext cx="965862" cy="897178"/>
          </a:xfrm>
          <a:prstGeom prst="rect">
            <a:avLst/>
          </a:prstGeom>
          <a:solidFill>
            <a:srgbClr val="667084"/>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90" name="TextBox 89"/>
          <p:cNvSpPr txBox="1"/>
          <p:nvPr/>
        </p:nvSpPr>
        <p:spPr>
          <a:xfrm>
            <a:off x="4887128" y="3530978"/>
            <a:ext cx="1130374" cy="307777"/>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altLang="zh-CN" sz="1400" b="0" i="0" u="none" baseline="0" dirty="0" smtClean="0">
                <a:solidFill>
                  <a:schemeClr val="bg1"/>
                </a:solidFill>
                <a:latin typeface="BMW Group Condensed" panose="020B0606020202020204" pitchFamily="34" charset="0"/>
              </a:rPr>
              <a:t>Property docs</a:t>
            </a:r>
            <a:endParaRPr lang="en-US" sz="1400" b="0" i="0" u="none" baseline="0" dirty="0" smtClean="0">
              <a:solidFill>
                <a:schemeClr val="bg1"/>
              </a:solidFill>
              <a:latin typeface="BMW Group Condensed" panose="020B0606020202020204" pitchFamily="34" charset="0"/>
            </a:endParaRPr>
          </a:p>
        </p:txBody>
      </p:sp>
      <p:cxnSp>
        <p:nvCxnSpPr>
          <p:cNvPr id="91" name="Straight Connector 90"/>
          <p:cNvCxnSpPr/>
          <p:nvPr/>
        </p:nvCxnSpPr>
        <p:spPr>
          <a:xfrm>
            <a:off x="5336205" y="3090172"/>
            <a:ext cx="216310" cy="0"/>
          </a:xfrm>
          <a:prstGeom prst="line">
            <a:avLst/>
          </a:prstGeom>
          <a:ln w="19050">
            <a:solidFill>
              <a:srgbClr val="92A2BD"/>
            </a:solidFill>
            <a:tailEnd type="none"/>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H="1">
            <a:off x="5454193" y="2985235"/>
            <a:ext cx="1" cy="225471"/>
          </a:xfrm>
          <a:prstGeom prst="line">
            <a:avLst/>
          </a:prstGeom>
          <a:ln w="19050">
            <a:solidFill>
              <a:srgbClr val="92A2BD"/>
            </a:solidFill>
            <a:tailEnd type="none"/>
          </a:ln>
        </p:spPr>
        <p:style>
          <a:lnRef idx="1">
            <a:schemeClr val="accent1"/>
          </a:lnRef>
          <a:fillRef idx="0">
            <a:schemeClr val="accent1"/>
          </a:fillRef>
          <a:effectRef idx="0">
            <a:schemeClr val="accent1"/>
          </a:effectRef>
          <a:fontRef idx="minor">
            <a:schemeClr val="tx1"/>
          </a:fontRef>
        </p:style>
      </p:cxnSp>
      <p:sp>
        <p:nvSpPr>
          <p:cNvPr id="93" name="Oval 92"/>
          <p:cNvSpPr/>
          <p:nvPr/>
        </p:nvSpPr>
        <p:spPr>
          <a:xfrm>
            <a:off x="5903865" y="3617706"/>
            <a:ext cx="182880" cy="182880"/>
          </a:xfrm>
          <a:prstGeom prst="ellipse">
            <a:avLst/>
          </a:prstGeom>
          <a:solidFill>
            <a:schemeClr val="bg1">
              <a:lumMod val="7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p:txBody>
      </p:sp>
      <p:sp>
        <p:nvSpPr>
          <p:cNvPr id="94" name="TextBox 93"/>
          <p:cNvSpPr txBox="1"/>
          <p:nvPr/>
        </p:nvSpPr>
        <p:spPr>
          <a:xfrm>
            <a:off x="5857574" y="3562417"/>
            <a:ext cx="248271" cy="276999"/>
          </a:xfrm>
          <a:prstGeom prst="rect">
            <a:avLst/>
          </a:prstGeom>
          <a:noFill/>
        </p:spPr>
        <p:txBody>
          <a:bodyPr vert="horz" wrap="square" rtlCol="0">
            <a:spAutoFit/>
          </a:bodyPr>
          <a:lstStyle/>
          <a:p>
            <a:pPr algn="l" rtl="0" eaLnBrk="1" fontAlgn="auto" hangingPunct="1">
              <a:lnSpc>
                <a:spcPct val="100000"/>
              </a:lnSpc>
              <a:spcBef>
                <a:spcPts val="0"/>
              </a:spcBef>
              <a:spcAft>
                <a:spcPts val="0"/>
              </a:spcAft>
            </a:pPr>
            <a:r>
              <a:rPr lang="en-US" sz="1200" b="0" i="0" u="none" baseline="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200" b="0" i="0" u="none" baseline="0" dirty="0" smtClean="0">
              <a:solidFill>
                <a:srgbClr val="000000"/>
              </a:solidFill>
              <a:latin typeface="BMW Group Condensed" panose="020B0606020202020204" pitchFamily="34" charset="0"/>
            </a:endParaRPr>
          </a:p>
        </p:txBody>
      </p:sp>
      <p:sp>
        <p:nvSpPr>
          <p:cNvPr id="95" name="Rectangle 94"/>
          <p:cNvSpPr/>
          <p:nvPr/>
        </p:nvSpPr>
        <p:spPr>
          <a:xfrm>
            <a:off x="3567708" y="3919586"/>
            <a:ext cx="965862" cy="897178"/>
          </a:xfrm>
          <a:prstGeom prst="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96" name="TextBox 95"/>
          <p:cNvSpPr txBox="1"/>
          <p:nvPr/>
        </p:nvSpPr>
        <p:spPr>
          <a:xfrm>
            <a:off x="3696383" y="4794748"/>
            <a:ext cx="645626" cy="307777"/>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altLang="zh-CN" sz="1400" b="0" i="0" u="none" baseline="0" dirty="0" smtClean="0">
                <a:solidFill>
                  <a:schemeClr val="bg1"/>
                </a:solidFill>
                <a:latin typeface="BMW Group Condensed" panose="020B0606020202020204" pitchFamily="34" charset="0"/>
              </a:rPr>
              <a:t>Others</a:t>
            </a:r>
            <a:endParaRPr lang="en-US" sz="1400" b="0" i="0" u="none" baseline="0" dirty="0" smtClean="0">
              <a:solidFill>
                <a:schemeClr val="bg1"/>
              </a:solidFill>
              <a:latin typeface="BMW Group Condensed" panose="020B0606020202020204" pitchFamily="34" charset="0"/>
            </a:endParaRPr>
          </a:p>
        </p:txBody>
      </p:sp>
      <p:cxnSp>
        <p:nvCxnSpPr>
          <p:cNvPr id="97" name="Straight Connector 96"/>
          <p:cNvCxnSpPr/>
          <p:nvPr/>
        </p:nvCxnSpPr>
        <p:spPr>
          <a:xfrm>
            <a:off x="3947542" y="4344795"/>
            <a:ext cx="216310" cy="0"/>
          </a:xfrm>
          <a:prstGeom prst="line">
            <a:avLst/>
          </a:prstGeom>
          <a:ln w="19050">
            <a:solidFill>
              <a:srgbClr val="92A2BD"/>
            </a:solidFill>
            <a:tailEnd type="none"/>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4065530" y="4239858"/>
            <a:ext cx="1" cy="225471"/>
          </a:xfrm>
          <a:prstGeom prst="line">
            <a:avLst/>
          </a:prstGeom>
          <a:ln w="19050">
            <a:solidFill>
              <a:srgbClr val="92A2BD"/>
            </a:solidFill>
            <a:tailEnd type="none"/>
          </a:ln>
        </p:spPr>
        <p:style>
          <a:lnRef idx="1">
            <a:schemeClr val="accent1"/>
          </a:lnRef>
          <a:fillRef idx="0">
            <a:schemeClr val="accent1"/>
          </a:fillRef>
          <a:effectRef idx="0">
            <a:schemeClr val="accent1"/>
          </a:effectRef>
          <a:fontRef idx="minor">
            <a:schemeClr val="tx1"/>
          </a:fontRef>
        </p:style>
      </p:cxnSp>
      <p:sp>
        <p:nvSpPr>
          <p:cNvPr id="99" name="Oval 98"/>
          <p:cNvSpPr/>
          <p:nvPr/>
        </p:nvSpPr>
        <p:spPr>
          <a:xfrm>
            <a:off x="4663704" y="4872053"/>
            <a:ext cx="182880" cy="182880"/>
          </a:xfrm>
          <a:prstGeom prst="ellipse">
            <a:avLst/>
          </a:prstGeom>
          <a:solidFill>
            <a:schemeClr val="bg1">
              <a:lumMod val="7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p:txBody>
      </p:sp>
      <p:sp>
        <p:nvSpPr>
          <p:cNvPr id="100" name="TextBox 99"/>
          <p:cNvSpPr txBox="1"/>
          <p:nvPr/>
        </p:nvSpPr>
        <p:spPr>
          <a:xfrm>
            <a:off x="4617413" y="4816764"/>
            <a:ext cx="248271" cy="276999"/>
          </a:xfrm>
          <a:prstGeom prst="rect">
            <a:avLst/>
          </a:prstGeom>
          <a:noFill/>
        </p:spPr>
        <p:txBody>
          <a:bodyPr vert="horz" wrap="square" rtlCol="0">
            <a:spAutoFit/>
          </a:bodyPr>
          <a:lstStyle/>
          <a:p>
            <a:pPr algn="l" rtl="0" eaLnBrk="1" fontAlgn="auto" hangingPunct="1">
              <a:lnSpc>
                <a:spcPct val="100000"/>
              </a:lnSpc>
              <a:spcBef>
                <a:spcPts val="0"/>
              </a:spcBef>
              <a:spcAft>
                <a:spcPts val="0"/>
              </a:spcAft>
            </a:pPr>
            <a:r>
              <a:rPr lang="en-US" sz="1200" b="0" i="0" u="none" baseline="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200" b="0" i="0" u="none" baseline="0" dirty="0" smtClean="0">
              <a:solidFill>
                <a:srgbClr val="000000"/>
              </a:solidFill>
              <a:latin typeface="BMW Group Condensed" panose="020B0606020202020204" pitchFamily="34" charset="0"/>
            </a:endParaRPr>
          </a:p>
        </p:txBody>
      </p:sp>
      <p:cxnSp>
        <p:nvCxnSpPr>
          <p:cNvPr id="101" name="Straight Connector 100"/>
          <p:cNvCxnSpPr/>
          <p:nvPr/>
        </p:nvCxnSpPr>
        <p:spPr>
          <a:xfrm>
            <a:off x="3945159" y="3115866"/>
            <a:ext cx="216310" cy="0"/>
          </a:xfrm>
          <a:prstGeom prst="line">
            <a:avLst/>
          </a:prstGeom>
          <a:ln w="19050">
            <a:solidFill>
              <a:srgbClr val="92A2BD"/>
            </a:solidFill>
            <a:tailEnd type="none"/>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H="1">
            <a:off x="4063147" y="3010929"/>
            <a:ext cx="1" cy="225471"/>
          </a:xfrm>
          <a:prstGeom prst="line">
            <a:avLst/>
          </a:prstGeom>
          <a:ln w="19050">
            <a:solidFill>
              <a:srgbClr val="92A2BD"/>
            </a:solidFill>
            <a:tailEnd type="none"/>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3482118" y="1955997"/>
            <a:ext cx="2596055" cy="4400689"/>
          </a:xfrm>
          <a:prstGeom prst="rect">
            <a:avLst/>
          </a:prstGeom>
          <a:solidFill>
            <a:schemeClr val="bg1">
              <a:alpha val="73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04" name="Rectangle 103"/>
          <p:cNvSpPr/>
          <p:nvPr/>
        </p:nvSpPr>
        <p:spPr>
          <a:xfrm>
            <a:off x="3904344" y="3090172"/>
            <a:ext cx="1841500" cy="2233367"/>
          </a:xfrm>
          <a:prstGeom prst="rect">
            <a:avLst/>
          </a:prstGeom>
          <a:solidFill>
            <a:schemeClr val="bg2">
              <a:lumMod val="40000"/>
              <a:lumOff val="60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400" dirty="0">
                <a:solidFill>
                  <a:srgbClr val="172B4D"/>
                </a:solidFill>
              </a:rPr>
              <a:t>Application Form confirmed. </a:t>
            </a:r>
            <a:r>
              <a:rPr lang="en-US" sz="1400" dirty="0" smtClean="0">
                <a:solidFill>
                  <a:srgbClr val="666666"/>
                </a:solidFill>
                <a:latin typeface="BMW Group Condensed" panose="020B0606020202020204" pitchFamily="34" charset="0"/>
              </a:rPr>
              <a:t>Please confirm your ID Card. </a:t>
            </a:r>
          </a:p>
          <a:p>
            <a:pPr algn="ctr"/>
            <a:r>
              <a:rPr lang="en-US" sz="1400" dirty="0" smtClean="0">
                <a:solidFill>
                  <a:srgbClr val="666666"/>
                </a:solidFill>
                <a:latin typeface="BMW Group Condensed" panose="020B0606020202020204" pitchFamily="34" charset="0"/>
              </a:rPr>
              <a:t>(If the applied monthly installment exceeds XXX, please upload a bank statement). </a:t>
            </a:r>
            <a:endParaRPr lang="en-US" sz="1400" dirty="0" smtClean="0">
              <a:solidFill>
                <a:srgbClr val="172B4D"/>
              </a:solidFill>
            </a:endParaRPr>
          </a:p>
        </p:txBody>
      </p:sp>
      <p:sp>
        <p:nvSpPr>
          <p:cNvPr id="105" name="Rectangle 104"/>
          <p:cNvSpPr/>
          <p:nvPr/>
        </p:nvSpPr>
        <p:spPr>
          <a:xfrm>
            <a:off x="4617413" y="4896222"/>
            <a:ext cx="429999" cy="315311"/>
          </a:xfrm>
          <a:prstGeom prst="rect">
            <a:avLst/>
          </a:prstGeom>
          <a:solidFill>
            <a:schemeClr val="accent4">
              <a:lumMod val="75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r>
              <a:rPr lang="en-US" altLang="zh-CN" sz="1050" b="0" i="0" u="none" baseline="0" dirty="0" smtClean="0">
                <a:solidFill>
                  <a:srgbClr val="666666"/>
                </a:solidFill>
                <a:latin typeface="BMW Group Condensed" panose="020B0606020202020204" pitchFamily="34" charset="0"/>
              </a:rPr>
              <a:t>OK</a:t>
            </a:r>
            <a:endParaRPr lang="en-US" sz="1050" b="0" i="0" u="none" baseline="0" dirty="0" smtClean="0">
              <a:solidFill>
                <a:srgbClr val="666666"/>
              </a:solidFill>
              <a:latin typeface="BMW Group Condensed" panose="020B0606020202020204" pitchFamily="34" charset="0"/>
            </a:endParaRPr>
          </a:p>
        </p:txBody>
      </p:sp>
      <p:sp>
        <p:nvSpPr>
          <p:cNvPr id="106" name="TextBox 105"/>
          <p:cNvSpPr txBox="1"/>
          <p:nvPr/>
        </p:nvSpPr>
        <p:spPr>
          <a:xfrm>
            <a:off x="6445379" y="1491054"/>
            <a:ext cx="3322192" cy="369332"/>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sz="1800" b="0" i="0" u="none" baseline="0" dirty="0" smtClean="0">
                <a:solidFill>
                  <a:srgbClr val="000000"/>
                </a:solidFill>
                <a:latin typeface="BMW Group Condensed" panose="020B0606020202020204" pitchFamily="34" charset="0"/>
              </a:rPr>
              <a:t>For Non-Green</a:t>
            </a:r>
            <a:r>
              <a:rPr lang="en-US" sz="1800" b="0" i="0" u="none" dirty="0" smtClean="0">
                <a:solidFill>
                  <a:srgbClr val="000000"/>
                </a:solidFill>
                <a:latin typeface="BMW Group Condensed" panose="020B0606020202020204" pitchFamily="34" charset="0"/>
              </a:rPr>
              <a:t> Channel</a:t>
            </a:r>
            <a:r>
              <a:rPr lang="en-US" sz="1800" b="0" i="0" u="none" baseline="0" dirty="0" smtClean="0">
                <a:solidFill>
                  <a:srgbClr val="000000"/>
                </a:solidFill>
                <a:latin typeface="BMW Group Condensed" panose="020B0606020202020204" pitchFamily="34" charset="0"/>
              </a:rPr>
              <a:t> customers</a:t>
            </a:r>
          </a:p>
        </p:txBody>
      </p:sp>
      <p:sp>
        <p:nvSpPr>
          <p:cNvPr id="107" name="Rectangle 106"/>
          <p:cNvSpPr/>
          <p:nvPr/>
        </p:nvSpPr>
        <p:spPr>
          <a:xfrm>
            <a:off x="6475474" y="1952235"/>
            <a:ext cx="2596055" cy="4408215"/>
          </a:xfrm>
          <a:prstGeom prst="rect">
            <a:avLst/>
          </a:prstGeom>
          <a:solidFill>
            <a:srgbClr val="EABEBF"/>
          </a:solidFill>
          <a:ln w="9525">
            <a:solidFill>
              <a:srgbClr val="9A9EA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r>
              <a:rPr lang="en-US" dirty="0" smtClean="0">
                <a:solidFill>
                  <a:srgbClr val="666666"/>
                </a:solidFill>
                <a:latin typeface="BMW Group Condensed" panose="020B0606020202020204" pitchFamily="34" charset="0"/>
              </a:rPr>
              <a:t>Docs upload</a:t>
            </a:r>
            <a:endParaRPr lang="en-US" dirty="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sz="900" u="sng"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p:txBody>
      </p:sp>
      <p:sp>
        <p:nvSpPr>
          <p:cNvPr id="108" name="Rectangle 107"/>
          <p:cNvSpPr/>
          <p:nvPr/>
        </p:nvSpPr>
        <p:spPr>
          <a:xfrm>
            <a:off x="6555912" y="2657783"/>
            <a:ext cx="965862" cy="897178"/>
          </a:xfrm>
          <a:prstGeom prst="rect">
            <a:avLst/>
          </a:prstGeom>
          <a:solidFill>
            <a:srgbClr val="667084"/>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09" name="TextBox 108"/>
          <p:cNvSpPr txBox="1"/>
          <p:nvPr/>
        </p:nvSpPr>
        <p:spPr>
          <a:xfrm>
            <a:off x="6445379" y="3523797"/>
            <a:ext cx="1272528" cy="307777"/>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sz="1400" b="0" i="0" u="none" baseline="0" dirty="0" smtClean="0">
                <a:solidFill>
                  <a:schemeClr val="bg1"/>
                </a:solidFill>
                <a:latin typeface="BMW Group Condensed" panose="020B0606020202020204" pitchFamily="34" charset="0"/>
              </a:rPr>
              <a:t>Bank</a:t>
            </a:r>
            <a:r>
              <a:rPr lang="en-US" sz="1400" b="0" i="0" u="none" dirty="0" smtClean="0">
                <a:solidFill>
                  <a:schemeClr val="bg1"/>
                </a:solidFill>
                <a:latin typeface="BMW Group Condensed" panose="020B0606020202020204" pitchFamily="34" charset="0"/>
              </a:rPr>
              <a:t> Statement</a:t>
            </a:r>
            <a:endParaRPr lang="en-US" sz="1400" b="0" i="0" u="none" baseline="0" dirty="0" smtClean="0">
              <a:solidFill>
                <a:schemeClr val="bg1"/>
              </a:solidFill>
              <a:latin typeface="BMW Group Condensed" panose="020B0606020202020204" pitchFamily="34" charset="0"/>
            </a:endParaRPr>
          </a:p>
        </p:txBody>
      </p:sp>
      <p:sp>
        <p:nvSpPr>
          <p:cNvPr id="110" name="Rectangle 109"/>
          <p:cNvSpPr/>
          <p:nvPr/>
        </p:nvSpPr>
        <p:spPr>
          <a:xfrm>
            <a:off x="6500951" y="5990673"/>
            <a:ext cx="851125" cy="150398"/>
          </a:xfrm>
          <a:prstGeom prst="rect">
            <a:avLst/>
          </a:prstGeom>
          <a:solidFill>
            <a:srgbClr val="667084"/>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11" name="TextBox 110"/>
          <p:cNvSpPr txBox="1"/>
          <p:nvPr/>
        </p:nvSpPr>
        <p:spPr>
          <a:xfrm>
            <a:off x="7319074" y="5843368"/>
            <a:ext cx="845424" cy="369332"/>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sz="1200" b="0" i="0" u="none" baseline="0" dirty="0" smtClean="0">
                <a:solidFill>
                  <a:schemeClr val="bg1"/>
                </a:solidFill>
                <a:latin typeface="BMW Group Condensed" panose="020B0606020202020204" pitchFamily="34" charset="0"/>
              </a:rPr>
              <a:t>Mandatory</a:t>
            </a:r>
            <a:r>
              <a:rPr lang="en-US" sz="1800" b="0" i="0" u="none" dirty="0" smtClean="0">
                <a:solidFill>
                  <a:schemeClr val="bg1"/>
                </a:solidFill>
                <a:latin typeface="BMW Group Condensed" panose="020B0606020202020204" pitchFamily="34" charset="0"/>
              </a:rPr>
              <a:t> </a:t>
            </a:r>
            <a:endParaRPr lang="en-US" sz="1800" b="0" i="0" u="none" baseline="0" dirty="0" smtClean="0">
              <a:solidFill>
                <a:schemeClr val="bg1"/>
              </a:solidFill>
              <a:latin typeface="BMW Group Condensed" panose="020B0606020202020204" pitchFamily="34" charset="0"/>
            </a:endParaRPr>
          </a:p>
        </p:txBody>
      </p:sp>
      <p:sp>
        <p:nvSpPr>
          <p:cNvPr id="112" name="Rectangle 111"/>
          <p:cNvSpPr/>
          <p:nvPr/>
        </p:nvSpPr>
        <p:spPr>
          <a:xfrm>
            <a:off x="6500951" y="6198882"/>
            <a:ext cx="851125" cy="150398"/>
          </a:xfrm>
          <a:prstGeom prst="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13" name="TextBox 112"/>
          <p:cNvSpPr txBox="1"/>
          <p:nvPr/>
        </p:nvSpPr>
        <p:spPr>
          <a:xfrm>
            <a:off x="7319074" y="6051577"/>
            <a:ext cx="720069" cy="369332"/>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sz="1200" b="0" i="0" u="none" baseline="0" dirty="0" smtClean="0">
                <a:solidFill>
                  <a:schemeClr val="bg1"/>
                </a:solidFill>
                <a:latin typeface="BMW Group Condensed" panose="020B0606020202020204" pitchFamily="34" charset="0"/>
              </a:rPr>
              <a:t>Optional</a:t>
            </a:r>
            <a:r>
              <a:rPr lang="en-US" sz="1800" b="0" i="0" u="none" dirty="0" smtClean="0">
                <a:solidFill>
                  <a:schemeClr val="bg1"/>
                </a:solidFill>
                <a:latin typeface="BMW Group Condensed" panose="020B0606020202020204" pitchFamily="34" charset="0"/>
              </a:rPr>
              <a:t> </a:t>
            </a:r>
            <a:endParaRPr lang="en-US" sz="1800" b="0" i="0" u="none" baseline="0" dirty="0" smtClean="0">
              <a:solidFill>
                <a:schemeClr val="bg1"/>
              </a:solidFill>
              <a:latin typeface="BMW Group Condensed" panose="020B0606020202020204" pitchFamily="34" charset="0"/>
            </a:endParaRPr>
          </a:p>
        </p:txBody>
      </p:sp>
      <p:sp>
        <p:nvSpPr>
          <p:cNvPr id="114" name="Oval 113"/>
          <p:cNvSpPr/>
          <p:nvPr/>
        </p:nvSpPr>
        <p:spPr>
          <a:xfrm>
            <a:off x="7651908" y="3610250"/>
            <a:ext cx="182880" cy="182880"/>
          </a:xfrm>
          <a:prstGeom prst="ellipse">
            <a:avLst/>
          </a:prstGeom>
          <a:solidFill>
            <a:schemeClr val="bg1">
              <a:lumMod val="7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p:txBody>
      </p:sp>
      <p:sp>
        <p:nvSpPr>
          <p:cNvPr id="115" name="TextBox 114"/>
          <p:cNvSpPr txBox="1"/>
          <p:nvPr/>
        </p:nvSpPr>
        <p:spPr>
          <a:xfrm>
            <a:off x="7605617" y="3554961"/>
            <a:ext cx="248271" cy="276999"/>
          </a:xfrm>
          <a:prstGeom prst="rect">
            <a:avLst/>
          </a:prstGeom>
          <a:noFill/>
        </p:spPr>
        <p:txBody>
          <a:bodyPr vert="horz" wrap="square" rtlCol="0">
            <a:spAutoFit/>
          </a:bodyPr>
          <a:lstStyle/>
          <a:p>
            <a:pPr algn="l" rtl="0" eaLnBrk="1" fontAlgn="auto" hangingPunct="1">
              <a:lnSpc>
                <a:spcPct val="100000"/>
              </a:lnSpc>
              <a:spcBef>
                <a:spcPts val="0"/>
              </a:spcBef>
              <a:spcAft>
                <a:spcPts val="0"/>
              </a:spcAft>
            </a:pPr>
            <a:r>
              <a:rPr lang="en-US" sz="1200" b="0" i="0" u="none" baseline="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200" b="0" i="0" u="none" baseline="0" dirty="0" smtClean="0">
              <a:solidFill>
                <a:srgbClr val="000000"/>
              </a:solidFill>
              <a:latin typeface="BMW Group Condensed" panose="020B0606020202020204" pitchFamily="34" charset="0"/>
            </a:endParaRPr>
          </a:p>
        </p:txBody>
      </p:sp>
      <p:sp>
        <p:nvSpPr>
          <p:cNvPr id="116" name="Rectangle 115"/>
          <p:cNvSpPr/>
          <p:nvPr/>
        </p:nvSpPr>
        <p:spPr>
          <a:xfrm>
            <a:off x="7949727" y="2664963"/>
            <a:ext cx="965862" cy="897178"/>
          </a:xfrm>
          <a:prstGeom prst="rect">
            <a:avLst/>
          </a:prstGeom>
          <a:solidFill>
            <a:srgbClr val="667084"/>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17" name="TextBox 116"/>
          <p:cNvSpPr txBox="1"/>
          <p:nvPr/>
        </p:nvSpPr>
        <p:spPr>
          <a:xfrm>
            <a:off x="7880484" y="3530978"/>
            <a:ext cx="1130374" cy="307777"/>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altLang="zh-CN" sz="1400" b="0" i="0" u="none" baseline="0" dirty="0" smtClean="0">
                <a:solidFill>
                  <a:schemeClr val="bg1"/>
                </a:solidFill>
                <a:latin typeface="BMW Group Condensed" panose="020B0606020202020204" pitchFamily="34" charset="0"/>
              </a:rPr>
              <a:t>Property docs</a:t>
            </a:r>
            <a:endParaRPr lang="en-US" sz="1400" b="0" i="0" u="none" baseline="0" dirty="0" smtClean="0">
              <a:solidFill>
                <a:schemeClr val="bg1"/>
              </a:solidFill>
              <a:latin typeface="BMW Group Condensed" panose="020B0606020202020204" pitchFamily="34" charset="0"/>
            </a:endParaRPr>
          </a:p>
        </p:txBody>
      </p:sp>
      <p:cxnSp>
        <p:nvCxnSpPr>
          <p:cNvPr id="118" name="Straight Connector 117"/>
          <p:cNvCxnSpPr/>
          <p:nvPr/>
        </p:nvCxnSpPr>
        <p:spPr>
          <a:xfrm>
            <a:off x="8329561" y="3090172"/>
            <a:ext cx="216310" cy="0"/>
          </a:xfrm>
          <a:prstGeom prst="line">
            <a:avLst/>
          </a:prstGeom>
          <a:ln w="19050">
            <a:solidFill>
              <a:srgbClr val="92A2BD"/>
            </a:solidFill>
            <a:tailEnd type="none"/>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flipH="1">
            <a:off x="8447549" y="2985235"/>
            <a:ext cx="1" cy="225471"/>
          </a:xfrm>
          <a:prstGeom prst="line">
            <a:avLst/>
          </a:prstGeom>
          <a:ln w="19050">
            <a:solidFill>
              <a:srgbClr val="92A2BD"/>
            </a:solidFill>
            <a:tailEnd type="none"/>
          </a:ln>
        </p:spPr>
        <p:style>
          <a:lnRef idx="1">
            <a:schemeClr val="accent1"/>
          </a:lnRef>
          <a:fillRef idx="0">
            <a:schemeClr val="accent1"/>
          </a:fillRef>
          <a:effectRef idx="0">
            <a:schemeClr val="accent1"/>
          </a:effectRef>
          <a:fontRef idx="minor">
            <a:schemeClr val="tx1"/>
          </a:fontRef>
        </p:style>
      </p:cxnSp>
      <p:sp>
        <p:nvSpPr>
          <p:cNvPr id="120" name="Oval 119"/>
          <p:cNvSpPr/>
          <p:nvPr/>
        </p:nvSpPr>
        <p:spPr>
          <a:xfrm>
            <a:off x="8897221" y="3617706"/>
            <a:ext cx="182880" cy="182880"/>
          </a:xfrm>
          <a:prstGeom prst="ellipse">
            <a:avLst/>
          </a:prstGeom>
          <a:solidFill>
            <a:schemeClr val="bg1">
              <a:lumMod val="7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p:txBody>
      </p:sp>
      <p:sp>
        <p:nvSpPr>
          <p:cNvPr id="121" name="TextBox 120"/>
          <p:cNvSpPr txBox="1"/>
          <p:nvPr/>
        </p:nvSpPr>
        <p:spPr>
          <a:xfrm>
            <a:off x="8850930" y="3562417"/>
            <a:ext cx="248271" cy="276999"/>
          </a:xfrm>
          <a:prstGeom prst="rect">
            <a:avLst/>
          </a:prstGeom>
          <a:noFill/>
        </p:spPr>
        <p:txBody>
          <a:bodyPr vert="horz" wrap="square" rtlCol="0">
            <a:spAutoFit/>
          </a:bodyPr>
          <a:lstStyle/>
          <a:p>
            <a:pPr algn="l" rtl="0" eaLnBrk="1" fontAlgn="auto" hangingPunct="1">
              <a:lnSpc>
                <a:spcPct val="100000"/>
              </a:lnSpc>
              <a:spcBef>
                <a:spcPts val="0"/>
              </a:spcBef>
              <a:spcAft>
                <a:spcPts val="0"/>
              </a:spcAft>
            </a:pPr>
            <a:r>
              <a:rPr lang="en-US" sz="1200" b="0" i="0" u="none" baseline="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200" b="0" i="0" u="none" baseline="0" dirty="0" smtClean="0">
              <a:solidFill>
                <a:srgbClr val="000000"/>
              </a:solidFill>
              <a:latin typeface="BMW Group Condensed" panose="020B0606020202020204" pitchFamily="34" charset="0"/>
            </a:endParaRPr>
          </a:p>
        </p:txBody>
      </p:sp>
      <p:sp>
        <p:nvSpPr>
          <p:cNvPr id="122" name="Rectangle 121"/>
          <p:cNvSpPr/>
          <p:nvPr/>
        </p:nvSpPr>
        <p:spPr>
          <a:xfrm>
            <a:off x="6561064" y="3919586"/>
            <a:ext cx="965862" cy="897178"/>
          </a:xfrm>
          <a:prstGeom prst="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23" name="TextBox 122"/>
          <p:cNvSpPr txBox="1"/>
          <p:nvPr/>
        </p:nvSpPr>
        <p:spPr>
          <a:xfrm>
            <a:off x="6689739" y="4794748"/>
            <a:ext cx="645626" cy="307777"/>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altLang="zh-CN" sz="1400" b="0" i="0" u="none" baseline="0" dirty="0" smtClean="0">
                <a:solidFill>
                  <a:schemeClr val="bg1"/>
                </a:solidFill>
                <a:latin typeface="BMW Group Condensed" panose="020B0606020202020204" pitchFamily="34" charset="0"/>
              </a:rPr>
              <a:t>Others</a:t>
            </a:r>
            <a:endParaRPr lang="en-US" sz="1400" b="0" i="0" u="none" baseline="0" dirty="0" smtClean="0">
              <a:solidFill>
                <a:schemeClr val="bg1"/>
              </a:solidFill>
              <a:latin typeface="BMW Group Condensed" panose="020B0606020202020204" pitchFamily="34" charset="0"/>
            </a:endParaRPr>
          </a:p>
        </p:txBody>
      </p:sp>
      <p:cxnSp>
        <p:nvCxnSpPr>
          <p:cNvPr id="124" name="Straight Connector 123"/>
          <p:cNvCxnSpPr/>
          <p:nvPr/>
        </p:nvCxnSpPr>
        <p:spPr>
          <a:xfrm>
            <a:off x="6940898" y="4344795"/>
            <a:ext cx="216310" cy="0"/>
          </a:xfrm>
          <a:prstGeom prst="line">
            <a:avLst/>
          </a:prstGeom>
          <a:ln w="19050">
            <a:solidFill>
              <a:srgbClr val="92A2BD"/>
            </a:solidFill>
            <a:tailEnd type="none"/>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H="1">
            <a:off x="7058886" y="4239858"/>
            <a:ext cx="1" cy="225471"/>
          </a:xfrm>
          <a:prstGeom prst="line">
            <a:avLst/>
          </a:prstGeom>
          <a:ln w="19050">
            <a:solidFill>
              <a:srgbClr val="92A2BD"/>
            </a:solidFill>
            <a:tailEnd type="none"/>
          </a:ln>
        </p:spPr>
        <p:style>
          <a:lnRef idx="1">
            <a:schemeClr val="accent1"/>
          </a:lnRef>
          <a:fillRef idx="0">
            <a:schemeClr val="accent1"/>
          </a:fillRef>
          <a:effectRef idx="0">
            <a:schemeClr val="accent1"/>
          </a:effectRef>
          <a:fontRef idx="minor">
            <a:schemeClr val="tx1"/>
          </a:fontRef>
        </p:style>
      </p:cxnSp>
      <p:sp>
        <p:nvSpPr>
          <p:cNvPr id="126" name="Oval 125"/>
          <p:cNvSpPr/>
          <p:nvPr/>
        </p:nvSpPr>
        <p:spPr>
          <a:xfrm>
            <a:off x="7657060" y="4872053"/>
            <a:ext cx="182880" cy="182880"/>
          </a:xfrm>
          <a:prstGeom prst="ellipse">
            <a:avLst/>
          </a:prstGeom>
          <a:solidFill>
            <a:schemeClr val="bg1">
              <a:lumMod val="7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p:txBody>
      </p:sp>
      <p:sp>
        <p:nvSpPr>
          <p:cNvPr id="127" name="TextBox 126"/>
          <p:cNvSpPr txBox="1"/>
          <p:nvPr/>
        </p:nvSpPr>
        <p:spPr>
          <a:xfrm>
            <a:off x="7610769" y="4816764"/>
            <a:ext cx="248271" cy="276999"/>
          </a:xfrm>
          <a:prstGeom prst="rect">
            <a:avLst/>
          </a:prstGeom>
          <a:noFill/>
        </p:spPr>
        <p:txBody>
          <a:bodyPr vert="horz" wrap="square" rtlCol="0">
            <a:spAutoFit/>
          </a:bodyPr>
          <a:lstStyle/>
          <a:p>
            <a:pPr algn="l" rtl="0" eaLnBrk="1" fontAlgn="auto" hangingPunct="1">
              <a:lnSpc>
                <a:spcPct val="100000"/>
              </a:lnSpc>
              <a:spcBef>
                <a:spcPts val="0"/>
              </a:spcBef>
              <a:spcAft>
                <a:spcPts val="0"/>
              </a:spcAft>
            </a:pPr>
            <a:r>
              <a:rPr lang="en-US" sz="1200" b="0" i="0" u="none" baseline="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200" b="0" i="0" u="none" baseline="0" dirty="0" smtClean="0">
              <a:solidFill>
                <a:srgbClr val="000000"/>
              </a:solidFill>
              <a:latin typeface="BMW Group Condensed" panose="020B0606020202020204" pitchFamily="34" charset="0"/>
            </a:endParaRPr>
          </a:p>
        </p:txBody>
      </p:sp>
      <p:cxnSp>
        <p:nvCxnSpPr>
          <p:cNvPr id="128" name="Straight Connector 127"/>
          <p:cNvCxnSpPr/>
          <p:nvPr/>
        </p:nvCxnSpPr>
        <p:spPr>
          <a:xfrm>
            <a:off x="6938515" y="3115866"/>
            <a:ext cx="216310" cy="0"/>
          </a:xfrm>
          <a:prstGeom prst="line">
            <a:avLst/>
          </a:prstGeom>
          <a:ln w="19050">
            <a:solidFill>
              <a:srgbClr val="92A2BD"/>
            </a:solidFill>
            <a:tailEnd type="none"/>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H="1">
            <a:off x="7056503" y="3010929"/>
            <a:ext cx="1" cy="225471"/>
          </a:xfrm>
          <a:prstGeom prst="line">
            <a:avLst/>
          </a:prstGeom>
          <a:ln w="19050">
            <a:solidFill>
              <a:srgbClr val="92A2BD"/>
            </a:solidFill>
            <a:tailEnd type="none"/>
          </a:ln>
        </p:spPr>
        <p:style>
          <a:lnRef idx="1">
            <a:schemeClr val="accent1"/>
          </a:lnRef>
          <a:fillRef idx="0">
            <a:schemeClr val="accent1"/>
          </a:fillRef>
          <a:effectRef idx="0">
            <a:schemeClr val="accent1"/>
          </a:effectRef>
          <a:fontRef idx="minor">
            <a:schemeClr val="tx1"/>
          </a:fontRef>
        </p:style>
      </p:cxnSp>
      <p:sp>
        <p:nvSpPr>
          <p:cNvPr id="130" name="Rectangle 129"/>
          <p:cNvSpPr/>
          <p:nvPr/>
        </p:nvSpPr>
        <p:spPr>
          <a:xfrm>
            <a:off x="6475474" y="1955997"/>
            <a:ext cx="2596055" cy="4400689"/>
          </a:xfrm>
          <a:prstGeom prst="rect">
            <a:avLst/>
          </a:prstGeom>
          <a:solidFill>
            <a:schemeClr val="bg1">
              <a:alpha val="73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31" name="Rectangle 130"/>
          <p:cNvSpPr/>
          <p:nvPr/>
        </p:nvSpPr>
        <p:spPr>
          <a:xfrm>
            <a:off x="6898875" y="3418915"/>
            <a:ext cx="1841500" cy="1708746"/>
          </a:xfrm>
          <a:prstGeom prst="rect">
            <a:avLst/>
          </a:prstGeom>
          <a:solidFill>
            <a:schemeClr val="bg2">
              <a:lumMod val="40000"/>
              <a:lumOff val="60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400" dirty="0">
                <a:solidFill>
                  <a:srgbClr val="172B4D"/>
                </a:solidFill>
              </a:rPr>
              <a:t>Application Form confirmed. </a:t>
            </a:r>
            <a:r>
              <a:rPr lang="en-US" sz="1400" dirty="0" smtClean="0">
                <a:solidFill>
                  <a:srgbClr val="666666"/>
                </a:solidFill>
                <a:latin typeface="BMW Group Condensed" panose="020B0606020202020204" pitchFamily="34" charset="0"/>
              </a:rPr>
              <a:t>Please upload all required documents based on Required Document List</a:t>
            </a:r>
            <a:endParaRPr lang="en-US" sz="1400" dirty="0" smtClean="0">
              <a:solidFill>
                <a:srgbClr val="172B4D"/>
              </a:solidFill>
            </a:endParaRPr>
          </a:p>
        </p:txBody>
      </p:sp>
      <p:sp>
        <p:nvSpPr>
          <p:cNvPr id="132" name="Rectangle 131"/>
          <p:cNvSpPr/>
          <p:nvPr/>
        </p:nvSpPr>
        <p:spPr>
          <a:xfrm>
            <a:off x="7544501" y="4664530"/>
            <a:ext cx="429999" cy="315311"/>
          </a:xfrm>
          <a:prstGeom prst="rect">
            <a:avLst/>
          </a:prstGeom>
          <a:solidFill>
            <a:schemeClr val="accent4">
              <a:lumMod val="75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r>
              <a:rPr lang="en-US" altLang="zh-CN" sz="1050" b="0" i="0" u="none" baseline="0" dirty="0" smtClean="0">
                <a:solidFill>
                  <a:srgbClr val="666666"/>
                </a:solidFill>
                <a:latin typeface="BMW Group Condensed" panose="020B0606020202020204" pitchFamily="34" charset="0"/>
              </a:rPr>
              <a:t>OK</a:t>
            </a:r>
            <a:endParaRPr lang="en-US" sz="1050" b="0" i="0" u="none" baseline="0" dirty="0" smtClean="0">
              <a:solidFill>
                <a:srgbClr val="666666"/>
              </a:solidFill>
              <a:latin typeface="BMW Group Condensed" panose="020B0606020202020204" pitchFamily="34" charset="0"/>
            </a:endParaRPr>
          </a:p>
        </p:txBody>
      </p:sp>
    </p:spTree>
    <p:extLst>
      <p:ext uri="{BB962C8B-B14F-4D97-AF65-F5344CB8AC3E}">
        <p14:creationId xmlns:p14="http://schemas.microsoft.com/office/powerpoint/2010/main" val="17885010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4"/>
          </p:nvPr>
        </p:nvSpPr>
        <p:spPr>
          <a:xfrm>
            <a:off x="488949" y="1412875"/>
            <a:ext cx="4408872" cy="924620"/>
          </a:xfrm>
        </p:spPr>
        <p:txBody>
          <a:bodyPr/>
          <a:lstStyle/>
          <a:p>
            <a:r>
              <a:rPr lang="en-US" b="0" dirty="0" smtClean="0">
                <a:solidFill>
                  <a:srgbClr val="404040"/>
                </a:solidFill>
                <a:latin typeface="BMW Group Condensed" panose="020B0606020202020204" pitchFamily="34" charset="0"/>
              </a:rPr>
              <a:t>EF-EP-010</a:t>
            </a:r>
            <a:endParaRPr lang="en-US" dirty="0"/>
          </a:p>
        </p:txBody>
      </p:sp>
      <p:sp>
        <p:nvSpPr>
          <p:cNvPr id="7" name="Text Placeholder 6"/>
          <p:cNvSpPr>
            <a:spLocks noGrp="1"/>
          </p:cNvSpPr>
          <p:nvPr>
            <p:ph type="body" sz="quarter" idx="15"/>
          </p:nvPr>
        </p:nvSpPr>
        <p:spPr>
          <a:xfrm>
            <a:off x="488949" y="2337495"/>
            <a:ext cx="11224685" cy="1154162"/>
          </a:xfrm>
        </p:spPr>
        <p:txBody>
          <a:bodyPr/>
          <a:lstStyle/>
          <a:p>
            <a:r>
              <a:rPr lang="en-US" altLang="zh-CN" dirty="0">
                <a:solidFill>
                  <a:srgbClr val="666666"/>
                </a:solidFill>
                <a:latin typeface="BMW Group Condensed" panose="020B0606020202020204" pitchFamily="34" charset="0"/>
              </a:rPr>
              <a:t>EPIC: </a:t>
            </a:r>
          </a:p>
          <a:p>
            <a:r>
              <a:rPr lang="en-US" dirty="0" smtClean="0"/>
              <a:t>Document </a:t>
            </a:r>
            <a:r>
              <a:rPr lang="en-US" dirty="0"/>
              <a:t>Handling</a:t>
            </a:r>
            <a:endParaRPr lang="en-US" altLang="zh-CN" dirty="0" smtClean="0">
              <a:solidFill>
                <a:srgbClr val="FF0000"/>
              </a:solidFill>
            </a:endParaRPr>
          </a:p>
        </p:txBody>
      </p:sp>
      <p:sp>
        <p:nvSpPr>
          <p:cNvPr id="4" name="Footer Placeholder 3"/>
          <p:cNvSpPr>
            <a:spLocks noGrp="1"/>
          </p:cNvSpPr>
          <p:nvPr>
            <p:ph type="ftr" sz="quarter" idx="4294967295"/>
          </p:nvPr>
        </p:nvSpPr>
        <p:spPr>
          <a:xfrm>
            <a:off x="0" y="6424613"/>
            <a:ext cx="9852025" cy="331787"/>
          </a:xfrm>
        </p:spPr>
        <p:txBody>
          <a:bodyPr/>
          <a:lstStyle/>
          <a:p>
            <a:pPr algn="l"/>
            <a:r>
              <a:rPr lang="en-GB" noProof="0" smtClean="0"/>
              <a:t>Subject | Department | Date</a:t>
            </a:r>
            <a:endParaRPr lang="en-GB" noProof="0" dirty="0"/>
          </a:p>
        </p:txBody>
      </p:sp>
      <p:sp>
        <p:nvSpPr>
          <p:cNvPr id="5" name="Slide Number Placeholder 4"/>
          <p:cNvSpPr>
            <a:spLocks noGrp="1"/>
          </p:cNvSpPr>
          <p:nvPr>
            <p:ph type="sldNum" sz="quarter" idx="4294967295"/>
          </p:nvPr>
        </p:nvSpPr>
        <p:spPr>
          <a:xfrm>
            <a:off x="11063288" y="6424613"/>
            <a:ext cx="1128712" cy="331787"/>
          </a:xfrm>
        </p:spPr>
        <p:txBody>
          <a:bodyPr/>
          <a:lstStyle/>
          <a:p>
            <a:r>
              <a:rPr lang="en-US" noProof="0" smtClean="0"/>
              <a:t>Page </a:t>
            </a:r>
            <a:fld id="{AA807A42-CF27-4B84-8583-18EBE418342E}" type="slidenum">
              <a:rPr lang="en-US" noProof="0" smtClean="0"/>
              <a:pPr/>
              <a:t>2</a:t>
            </a:fld>
            <a:endParaRPr lang="en-US" noProof="0" dirty="0"/>
          </a:p>
        </p:txBody>
      </p:sp>
    </p:spTree>
    <p:extLst>
      <p:ext uri="{BB962C8B-B14F-4D97-AF65-F5344CB8AC3E}">
        <p14:creationId xmlns:p14="http://schemas.microsoft.com/office/powerpoint/2010/main" val="3421005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EF-EP-010: </a:t>
            </a:r>
            <a:r>
              <a:rPr lang="en-US" dirty="0"/>
              <a:t>Application handling (Application Form / co-borrower etc.)</a:t>
            </a:r>
          </a:p>
        </p:txBody>
      </p:sp>
      <p:sp>
        <p:nvSpPr>
          <p:cNvPr id="3" name="Content Placeholder 2"/>
          <p:cNvSpPr>
            <a:spLocks noGrp="1"/>
          </p:cNvSpPr>
          <p:nvPr>
            <p:ph sz="quarter" idx="12"/>
          </p:nvPr>
        </p:nvSpPr>
        <p:spPr>
          <a:xfrm>
            <a:off x="488947" y="1179471"/>
            <a:ext cx="11224685" cy="4707467"/>
          </a:xfrm>
        </p:spPr>
        <p:txBody>
          <a:bodyPr/>
          <a:lstStyle/>
          <a:p>
            <a:pPr marL="0" indent="0">
              <a:buNone/>
            </a:pPr>
            <a:r>
              <a:rPr lang="en-US" sz="1400" dirty="0">
                <a:solidFill>
                  <a:srgbClr val="0070C0"/>
                </a:solidFill>
              </a:rPr>
              <a:t>Story ID: EP010-S001-AW: </a:t>
            </a:r>
          </a:p>
          <a:p>
            <a:pPr marL="0" indent="0">
              <a:buNone/>
            </a:pPr>
            <a:r>
              <a:rPr lang="en-US" sz="1400" dirty="0"/>
              <a:t>As a user</a:t>
            </a:r>
            <a:r>
              <a:rPr lang="en-US" sz="1400" dirty="0" smtClean="0"/>
              <a:t>,</a:t>
            </a:r>
            <a:r>
              <a:rPr lang="en-US" sz="1400" dirty="0"/>
              <a:t> I want to upload </a:t>
            </a:r>
            <a:r>
              <a:rPr lang="en-US" sz="1400" dirty="0" smtClean="0"/>
              <a:t>documents, so </a:t>
            </a:r>
            <a:r>
              <a:rPr lang="en-US" sz="1400" dirty="0"/>
              <a:t>that upload my docs to proceed with the loan application</a:t>
            </a:r>
            <a:r>
              <a:rPr lang="en-US" sz="1400" dirty="0" smtClean="0"/>
              <a:t>.</a:t>
            </a:r>
          </a:p>
          <a:p>
            <a:pPr marL="0" indent="0">
              <a:buNone/>
            </a:pPr>
            <a:r>
              <a:rPr lang="en-US" sz="1400" dirty="0" smtClean="0">
                <a:solidFill>
                  <a:srgbClr val="0070C0"/>
                </a:solidFill>
              </a:rPr>
              <a:t>Story </a:t>
            </a:r>
            <a:r>
              <a:rPr lang="en-US" sz="1400" dirty="0">
                <a:solidFill>
                  <a:srgbClr val="0070C0"/>
                </a:solidFill>
              </a:rPr>
              <a:t>ID: </a:t>
            </a:r>
            <a:r>
              <a:rPr lang="en-US" sz="1400" dirty="0" smtClean="0">
                <a:solidFill>
                  <a:srgbClr val="0070C0"/>
                </a:solidFill>
              </a:rPr>
              <a:t>EP010-S002-AW</a:t>
            </a:r>
            <a:r>
              <a:rPr lang="en-US" sz="1400" dirty="0">
                <a:solidFill>
                  <a:srgbClr val="0070C0"/>
                </a:solidFill>
              </a:rPr>
              <a:t>:</a:t>
            </a:r>
            <a:endParaRPr lang="en-US" sz="1400" dirty="0" smtClean="0">
              <a:solidFill>
                <a:srgbClr val="0070C0"/>
              </a:solidFill>
            </a:endParaRPr>
          </a:p>
          <a:p>
            <a:pPr marL="0" indent="0">
              <a:buNone/>
            </a:pPr>
            <a:r>
              <a:rPr lang="en-US" sz="1400" dirty="0"/>
              <a:t>As a </a:t>
            </a:r>
            <a:r>
              <a:rPr lang="en-US" sz="1400" dirty="0" smtClean="0"/>
              <a:t>user, </a:t>
            </a:r>
            <a:r>
              <a:rPr lang="en-US" sz="1400" dirty="0"/>
              <a:t>I want to delete wrongly uploaded </a:t>
            </a:r>
            <a:r>
              <a:rPr lang="en-US" sz="1400" dirty="0" smtClean="0"/>
              <a:t>documents, so that I can replace it with the right one.</a:t>
            </a:r>
            <a:endParaRPr lang="en-US" sz="1400" dirty="0" smtClean="0">
              <a:solidFill>
                <a:srgbClr val="0070C0"/>
              </a:solidFill>
            </a:endParaRPr>
          </a:p>
          <a:p>
            <a:pPr marL="0" indent="0">
              <a:buNone/>
            </a:pPr>
            <a:r>
              <a:rPr lang="en-US" sz="1400" dirty="0" smtClean="0">
                <a:solidFill>
                  <a:srgbClr val="0070C0"/>
                </a:solidFill>
              </a:rPr>
              <a:t>Story ID</a:t>
            </a:r>
            <a:r>
              <a:rPr lang="en-US" sz="1400" dirty="0">
                <a:solidFill>
                  <a:srgbClr val="0070C0"/>
                </a:solidFill>
              </a:rPr>
              <a:t>: </a:t>
            </a:r>
            <a:r>
              <a:rPr lang="en-US" sz="1400" dirty="0" smtClean="0">
                <a:solidFill>
                  <a:srgbClr val="0070C0"/>
                </a:solidFill>
              </a:rPr>
              <a:t>EP010-S003-AW</a:t>
            </a:r>
            <a:r>
              <a:rPr lang="en-US" sz="1400" dirty="0">
                <a:solidFill>
                  <a:srgbClr val="0070C0"/>
                </a:solidFill>
              </a:rPr>
              <a:t>: </a:t>
            </a:r>
            <a:endParaRPr lang="en-US" sz="1400" dirty="0" smtClean="0">
              <a:solidFill>
                <a:srgbClr val="0070C0"/>
              </a:solidFill>
            </a:endParaRPr>
          </a:p>
          <a:p>
            <a:pPr marL="0" indent="0">
              <a:buNone/>
            </a:pPr>
            <a:r>
              <a:rPr lang="en-US" sz="1400" dirty="0" smtClean="0"/>
              <a:t>As a user, I want to preview the uploaded documents, so that I know that they have been uploaded. </a:t>
            </a:r>
            <a:endParaRPr lang="en-US" sz="1400" dirty="0" smtClean="0">
              <a:solidFill>
                <a:srgbClr val="0070C0"/>
              </a:solidFill>
            </a:endParaRPr>
          </a:p>
          <a:p>
            <a:pPr marL="0" indent="0">
              <a:buNone/>
            </a:pPr>
            <a:r>
              <a:rPr lang="en-US" sz="1400" dirty="0" smtClean="0">
                <a:solidFill>
                  <a:srgbClr val="0070C0"/>
                </a:solidFill>
              </a:rPr>
              <a:t>Story ID: EP010-S004-AW</a:t>
            </a:r>
            <a:r>
              <a:rPr lang="en-US" sz="1400" dirty="0">
                <a:solidFill>
                  <a:srgbClr val="0070C0"/>
                </a:solidFill>
              </a:rPr>
              <a:t>: </a:t>
            </a:r>
            <a:endParaRPr lang="en-US" sz="1400" dirty="0" smtClean="0">
              <a:solidFill>
                <a:srgbClr val="0070C0"/>
              </a:solidFill>
            </a:endParaRPr>
          </a:p>
          <a:p>
            <a:pPr marL="0" indent="0">
              <a:buNone/>
            </a:pPr>
            <a:r>
              <a:rPr lang="en-US" sz="1400" dirty="0" smtClean="0">
                <a:solidFill>
                  <a:srgbClr val="FF0000"/>
                </a:solidFill>
              </a:rPr>
              <a:t>As </a:t>
            </a:r>
            <a:r>
              <a:rPr lang="en-US" sz="1400" dirty="0">
                <a:solidFill>
                  <a:srgbClr val="FF0000"/>
                </a:solidFill>
              </a:rPr>
              <a:t>a </a:t>
            </a:r>
            <a:r>
              <a:rPr lang="en-US" sz="1400" dirty="0" smtClean="0">
                <a:solidFill>
                  <a:srgbClr val="FF0000"/>
                </a:solidFill>
              </a:rPr>
              <a:t>user, </a:t>
            </a:r>
            <a:r>
              <a:rPr lang="en-US" sz="1400" dirty="0">
                <a:solidFill>
                  <a:srgbClr val="FF0000"/>
                </a:solidFill>
              </a:rPr>
              <a:t>I want to see a list of documents that should be </a:t>
            </a:r>
            <a:r>
              <a:rPr lang="en-US" sz="1400" dirty="0" smtClean="0">
                <a:solidFill>
                  <a:srgbClr val="FF0000"/>
                </a:solidFill>
              </a:rPr>
              <a:t>uploaded, </a:t>
            </a:r>
            <a:r>
              <a:rPr lang="en-US" sz="1400" dirty="0">
                <a:solidFill>
                  <a:srgbClr val="FF0000"/>
                </a:solidFill>
              </a:rPr>
              <a:t>so that I know what to </a:t>
            </a:r>
            <a:r>
              <a:rPr lang="en-US" sz="1400" dirty="0" smtClean="0">
                <a:solidFill>
                  <a:srgbClr val="FF0000"/>
                </a:solidFill>
              </a:rPr>
              <a:t>upload.</a:t>
            </a:r>
            <a:r>
              <a:rPr lang="en-US" sz="1400" dirty="0">
                <a:solidFill>
                  <a:srgbClr val="FF0000"/>
                </a:solidFill>
                <a:sym typeface="Wingdings" panose="05000000000000000000" pitchFamily="2" charset="2"/>
              </a:rPr>
              <a:t> </a:t>
            </a:r>
            <a:r>
              <a:rPr lang="en-US" sz="1400" dirty="0">
                <a:solidFill>
                  <a:srgbClr val="FF0000"/>
                </a:solidFill>
              </a:rPr>
              <a:t>-&gt;</a:t>
            </a:r>
            <a:r>
              <a:rPr lang="en-US" sz="1400" dirty="0" smtClean="0">
                <a:solidFill>
                  <a:srgbClr val="FF0000"/>
                </a:solidFill>
                <a:sym typeface="Wingdings" panose="05000000000000000000" pitchFamily="2" charset="2"/>
              </a:rPr>
              <a:t> combine with 003</a:t>
            </a:r>
          </a:p>
          <a:p>
            <a:pPr marL="0" indent="0">
              <a:buNone/>
            </a:pPr>
            <a:r>
              <a:rPr lang="en-US" sz="1400" dirty="0" smtClean="0">
                <a:solidFill>
                  <a:srgbClr val="0070C0"/>
                </a:solidFill>
              </a:rPr>
              <a:t>Story </a:t>
            </a:r>
            <a:r>
              <a:rPr lang="en-US" sz="1400" dirty="0">
                <a:solidFill>
                  <a:srgbClr val="0070C0"/>
                </a:solidFill>
              </a:rPr>
              <a:t>ID: </a:t>
            </a:r>
            <a:r>
              <a:rPr lang="en-US" sz="1400" dirty="0" smtClean="0">
                <a:solidFill>
                  <a:srgbClr val="0070C0"/>
                </a:solidFill>
              </a:rPr>
              <a:t>EP010-S005-AW</a:t>
            </a:r>
            <a:r>
              <a:rPr lang="en-US" sz="1400" dirty="0">
                <a:solidFill>
                  <a:srgbClr val="0070C0"/>
                </a:solidFill>
              </a:rPr>
              <a:t>: </a:t>
            </a:r>
            <a:endParaRPr lang="en-US" sz="1400" dirty="0" smtClean="0">
              <a:solidFill>
                <a:srgbClr val="0070C0"/>
              </a:solidFill>
            </a:endParaRPr>
          </a:p>
          <a:p>
            <a:pPr marL="0" indent="0">
              <a:buNone/>
            </a:pPr>
            <a:r>
              <a:rPr lang="en-US" sz="1400" dirty="0"/>
              <a:t>As a </a:t>
            </a:r>
            <a:r>
              <a:rPr lang="en-US" sz="1400" dirty="0" smtClean="0"/>
              <a:t>admin, </a:t>
            </a:r>
            <a:r>
              <a:rPr lang="en-US" sz="1400" dirty="0"/>
              <a:t>I want that the user is restricted from uploading the wrong </a:t>
            </a:r>
            <a:r>
              <a:rPr lang="en-US" sz="1400" dirty="0" smtClean="0"/>
              <a:t>formats, </a:t>
            </a:r>
            <a:r>
              <a:rPr lang="en-US" sz="1400" dirty="0"/>
              <a:t>so that only process able documents are </a:t>
            </a:r>
            <a:r>
              <a:rPr lang="en-US" sz="1400" dirty="0" smtClean="0"/>
              <a:t>uploaded.</a:t>
            </a:r>
          </a:p>
          <a:p>
            <a:pPr marL="0" indent="0">
              <a:buNone/>
            </a:pPr>
            <a:r>
              <a:rPr lang="en-US" sz="1400" dirty="0">
                <a:solidFill>
                  <a:srgbClr val="0070C0"/>
                </a:solidFill>
              </a:rPr>
              <a:t>Story ID: </a:t>
            </a:r>
            <a:r>
              <a:rPr lang="en-US" sz="1400" dirty="0" smtClean="0">
                <a:solidFill>
                  <a:srgbClr val="0070C0"/>
                </a:solidFill>
              </a:rPr>
              <a:t>EP010-S006-AW</a:t>
            </a:r>
            <a:r>
              <a:rPr lang="en-US" sz="1400" dirty="0">
                <a:solidFill>
                  <a:srgbClr val="0070C0"/>
                </a:solidFill>
              </a:rPr>
              <a:t>: </a:t>
            </a:r>
          </a:p>
          <a:p>
            <a:pPr marL="0" indent="0">
              <a:buNone/>
            </a:pPr>
            <a:r>
              <a:rPr lang="en-US" sz="1400" dirty="0">
                <a:solidFill>
                  <a:srgbClr val="FF0000"/>
                </a:solidFill>
              </a:rPr>
              <a:t>As a </a:t>
            </a:r>
            <a:r>
              <a:rPr lang="en-US" altLang="zh-CN" sz="1400" dirty="0" smtClean="0">
                <a:solidFill>
                  <a:srgbClr val="FF0000"/>
                </a:solidFill>
              </a:rPr>
              <a:t>user, </a:t>
            </a:r>
            <a:r>
              <a:rPr lang="en-US" sz="1400" dirty="0" smtClean="0">
                <a:solidFill>
                  <a:srgbClr val="FF0000"/>
                </a:solidFill>
              </a:rPr>
              <a:t>I </a:t>
            </a:r>
            <a:r>
              <a:rPr lang="en-US" sz="1400" dirty="0">
                <a:solidFill>
                  <a:srgbClr val="FF0000"/>
                </a:solidFill>
              </a:rPr>
              <a:t>want to take a picture of the documents</a:t>
            </a:r>
            <a:r>
              <a:rPr lang="en-US" sz="1400" dirty="0" smtClean="0">
                <a:solidFill>
                  <a:srgbClr val="FF0000"/>
                </a:solidFill>
              </a:rPr>
              <a:t>, </a:t>
            </a:r>
            <a:r>
              <a:rPr lang="en-US" sz="1400" dirty="0">
                <a:solidFill>
                  <a:srgbClr val="FF0000"/>
                </a:solidFill>
              </a:rPr>
              <a:t>so that I can </a:t>
            </a:r>
            <a:r>
              <a:rPr lang="en-US" sz="1400" dirty="0" smtClean="0">
                <a:solidFill>
                  <a:srgbClr val="FF0000"/>
                </a:solidFill>
              </a:rPr>
              <a:t>upload. -&gt; combine with 001</a:t>
            </a:r>
          </a:p>
          <a:p>
            <a:pPr marL="0" indent="0">
              <a:buNone/>
            </a:pPr>
            <a:r>
              <a:rPr lang="en-US" sz="1400" dirty="0" smtClean="0">
                <a:solidFill>
                  <a:srgbClr val="0070C0"/>
                </a:solidFill>
              </a:rPr>
              <a:t>Story </a:t>
            </a:r>
            <a:r>
              <a:rPr lang="en-US" sz="1400" dirty="0">
                <a:solidFill>
                  <a:srgbClr val="0070C0"/>
                </a:solidFill>
              </a:rPr>
              <a:t>ID: </a:t>
            </a:r>
            <a:r>
              <a:rPr lang="en-US" sz="1400" dirty="0" smtClean="0">
                <a:solidFill>
                  <a:srgbClr val="0070C0"/>
                </a:solidFill>
              </a:rPr>
              <a:t>EP010-S007-Owen: </a:t>
            </a:r>
          </a:p>
          <a:p>
            <a:pPr marL="0" indent="0">
              <a:buNone/>
            </a:pPr>
            <a:r>
              <a:rPr lang="en-US" sz="1400" dirty="0"/>
              <a:t>As </a:t>
            </a:r>
            <a:r>
              <a:rPr lang="en-US" sz="1400" dirty="0" smtClean="0"/>
              <a:t>a co-borrower and guarantor, I want to upload my application documents via borrower’s account, so that the application process can continue.</a:t>
            </a:r>
            <a:endParaRPr lang="en-US" sz="1400" dirty="0"/>
          </a:p>
          <a:p>
            <a:pPr marL="0" indent="0">
              <a:buNone/>
            </a:pPr>
            <a:r>
              <a:rPr lang="en-US" sz="1400" dirty="0">
                <a:solidFill>
                  <a:srgbClr val="0070C0"/>
                </a:solidFill>
              </a:rPr>
              <a:t>Story ID: </a:t>
            </a:r>
            <a:r>
              <a:rPr lang="en-US" sz="1400" dirty="0" smtClean="0">
                <a:solidFill>
                  <a:srgbClr val="0070C0"/>
                </a:solidFill>
              </a:rPr>
              <a:t>EP010-S008-Owen: </a:t>
            </a:r>
            <a:endParaRPr lang="en-US" sz="1400" dirty="0">
              <a:solidFill>
                <a:srgbClr val="0070C0"/>
              </a:solidFill>
            </a:endParaRPr>
          </a:p>
          <a:p>
            <a:pPr marL="0" indent="0">
              <a:buNone/>
            </a:pPr>
            <a:r>
              <a:rPr lang="en-US" sz="1400" dirty="0"/>
              <a:t>As a co-borrower and guarantor, I want to </a:t>
            </a:r>
            <a:r>
              <a:rPr lang="en-US" sz="1400" dirty="0" smtClean="0"/>
              <a:t>delete my previous uploaded documents and re-upload documents via </a:t>
            </a:r>
            <a:r>
              <a:rPr lang="en-US" sz="1400" dirty="0"/>
              <a:t>borrower’s </a:t>
            </a:r>
            <a:r>
              <a:rPr lang="en-US" sz="1400" dirty="0" smtClean="0"/>
              <a:t>account before I submit the application, </a:t>
            </a:r>
            <a:r>
              <a:rPr lang="en-US" sz="1400" dirty="0"/>
              <a:t>so </a:t>
            </a:r>
            <a:r>
              <a:rPr lang="en-US" sz="1400" dirty="0" smtClean="0"/>
              <a:t>that I can change the documents when I mistakenly upload wrong documents.</a:t>
            </a:r>
          </a:p>
          <a:p>
            <a:pPr marL="0" indent="0">
              <a:buNone/>
            </a:pPr>
            <a:r>
              <a:rPr lang="en-US" sz="1400" dirty="0" smtClean="0"/>
              <a:t> As </a:t>
            </a:r>
            <a:r>
              <a:rPr lang="en-US" sz="1400" dirty="0"/>
              <a:t>a co-borrower and guarantor</a:t>
            </a:r>
            <a:r>
              <a:rPr lang="en-US" sz="1400" dirty="0" smtClean="0"/>
              <a:t>,  </a:t>
            </a:r>
            <a:r>
              <a:rPr lang="en-US" sz="1400" dirty="0"/>
              <a:t>I want to delete my previous uploaded documents and re-upload documents via borrower’s </a:t>
            </a:r>
            <a:r>
              <a:rPr lang="en-US" sz="1400" dirty="0" smtClean="0"/>
              <a:t>account when the application is send back from GCAP, so that I can modify my application documents according to the CA requirements.</a:t>
            </a:r>
            <a:endParaRPr lang="en-US" sz="1400" dirty="0"/>
          </a:p>
          <a:p>
            <a:pPr marL="0" indent="0">
              <a:buNone/>
            </a:pPr>
            <a:endParaRPr lang="en-US" dirty="0">
              <a:solidFill>
                <a:srgbClr val="0070C0"/>
              </a:solidFill>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077516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EF-EP-010: document handling</a:t>
            </a:r>
            <a:endParaRPr lang="en-US" dirty="0"/>
          </a:p>
        </p:txBody>
      </p:sp>
      <p:sp>
        <p:nvSpPr>
          <p:cNvPr id="3" name="Content Placeholder 2"/>
          <p:cNvSpPr>
            <a:spLocks noGrp="1"/>
          </p:cNvSpPr>
          <p:nvPr>
            <p:ph sz="quarter" idx="12"/>
          </p:nvPr>
        </p:nvSpPr>
        <p:spPr>
          <a:xfrm>
            <a:off x="488947" y="921562"/>
            <a:ext cx="11224685" cy="4707467"/>
          </a:xfrm>
        </p:spPr>
        <p:txBody>
          <a:bodyPr/>
          <a:lstStyle/>
          <a:p>
            <a:pPr marL="0" indent="0">
              <a:buNone/>
            </a:pPr>
            <a:r>
              <a:rPr lang="en-US" dirty="0">
                <a:solidFill>
                  <a:srgbClr val="0070C0"/>
                </a:solidFill>
              </a:rPr>
              <a:t>Story ID: </a:t>
            </a:r>
            <a:r>
              <a:rPr lang="en-US" dirty="0" smtClean="0">
                <a:solidFill>
                  <a:srgbClr val="0070C0"/>
                </a:solidFill>
              </a:rPr>
              <a:t>EP0</a:t>
            </a:r>
            <a:r>
              <a:rPr lang="en-US" altLang="zh-CN" dirty="0" smtClean="0">
                <a:solidFill>
                  <a:srgbClr val="0070C0"/>
                </a:solidFill>
              </a:rPr>
              <a:t>10</a:t>
            </a:r>
            <a:r>
              <a:rPr lang="en-US" dirty="0" smtClean="0">
                <a:solidFill>
                  <a:srgbClr val="0070C0"/>
                </a:solidFill>
              </a:rPr>
              <a:t>-S009-SZ: </a:t>
            </a:r>
            <a:endParaRPr lang="en-US" dirty="0">
              <a:solidFill>
                <a:srgbClr val="0070C0"/>
              </a:solidFill>
            </a:endParaRPr>
          </a:p>
          <a:p>
            <a:pPr marL="0" indent="0">
              <a:buNone/>
            </a:pPr>
            <a:r>
              <a:rPr lang="en-US" dirty="0"/>
              <a:t>As an existing customer and </a:t>
            </a:r>
            <a:r>
              <a:rPr lang="en-US" dirty="0" err="1"/>
              <a:t>eApp</a:t>
            </a:r>
            <a:r>
              <a:rPr lang="en-US" dirty="0"/>
              <a:t> user, I want to </a:t>
            </a:r>
            <a:r>
              <a:rPr lang="en-US" dirty="0" smtClean="0"/>
              <a:t>upload only relevant documents, </a:t>
            </a:r>
            <a:r>
              <a:rPr lang="en-US" dirty="0"/>
              <a:t>so that I can enjoy the benefit of Green Channel.</a:t>
            </a:r>
          </a:p>
          <a:p>
            <a:pPr marL="0" indent="0">
              <a:buNone/>
            </a:pPr>
            <a:endParaRPr lang="en-US" dirty="0">
              <a:solidFill>
                <a:srgbClr val="0070C0"/>
              </a:solidFill>
            </a:endParaRPr>
          </a:p>
          <a:p>
            <a:pPr marL="0" indent="0">
              <a:buNone/>
            </a:pPr>
            <a:endParaRPr lang="en-US" dirty="0"/>
          </a:p>
        </p:txBody>
      </p:sp>
    </p:spTree>
    <p:extLst>
      <p:ext uri="{BB962C8B-B14F-4D97-AF65-F5344CB8AC3E}">
        <p14:creationId xmlns:p14="http://schemas.microsoft.com/office/powerpoint/2010/main" val="12078976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Story ID</a:t>
            </a:r>
            <a:r>
              <a:rPr lang="en-US" smtClean="0"/>
              <a:t>: EP010-S001-AW: </a:t>
            </a:r>
            <a:r>
              <a:rPr lang="en-US" dirty="0" smtClean="0"/>
              <a:t/>
            </a:r>
            <a:br>
              <a:rPr lang="en-US" dirty="0" smtClean="0"/>
            </a:br>
            <a:endParaRPr lang="en-US" dirty="0"/>
          </a:p>
        </p:txBody>
      </p:sp>
      <p:sp>
        <p:nvSpPr>
          <p:cNvPr id="3" name="Content Placeholder 2"/>
          <p:cNvSpPr>
            <a:spLocks noGrp="1"/>
          </p:cNvSpPr>
          <p:nvPr>
            <p:ph sz="quarter" idx="12"/>
          </p:nvPr>
        </p:nvSpPr>
        <p:spPr>
          <a:xfrm>
            <a:off x="488948" y="1048659"/>
            <a:ext cx="11224685" cy="5708476"/>
          </a:xfrm>
        </p:spPr>
        <p:txBody>
          <a:bodyPr/>
          <a:lstStyle/>
          <a:p>
            <a:pPr marL="0" indent="0">
              <a:buNone/>
            </a:pPr>
            <a:r>
              <a:rPr lang="en-US" dirty="0"/>
              <a:t>As a user</a:t>
            </a:r>
            <a:r>
              <a:rPr lang="en-US" dirty="0" smtClean="0"/>
              <a:t>,</a:t>
            </a:r>
            <a:r>
              <a:rPr lang="en-US" dirty="0"/>
              <a:t> I want to upload documents, so that upload my docs to proceed with the loan application.</a:t>
            </a:r>
            <a:endParaRPr lang="en-US" dirty="0">
              <a:solidFill>
                <a:srgbClr val="0070C0"/>
              </a:solidFill>
            </a:endParaRPr>
          </a:p>
          <a:p>
            <a:pPr marL="0" indent="0">
              <a:buNone/>
            </a:pPr>
            <a:r>
              <a:rPr lang="en-US" sz="1600" u="sng" dirty="0" smtClean="0">
                <a:solidFill>
                  <a:srgbClr val="00B0F0"/>
                </a:solidFill>
                <a:latin typeface="+mj-lt"/>
              </a:rPr>
              <a:t>Assumptions</a:t>
            </a:r>
            <a:r>
              <a:rPr lang="en-US" sz="1600" u="sng" dirty="0">
                <a:solidFill>
                  <a:srgbClr val="00B0F0"/>
                </a:solidFill>
                <a:latin typeface="+mj-lt"/>
              </a:rPr>
              <a:t>:</a:t>
            </a:r>
          </a:p>
          <a:p>
            <a:r>
              <a:rPr lang="en-US" sz="1600" dirty="0">
                <a:solidFill>
                  <a:srgbClr val="172B4D"/>
                </a:solidFill>
              </a:rPr>
              <a:t>ASSUMPTION </a:t>
            </a:r>
            <a:r>
              <a:rPr lang="en-US" sz="1600" dirty="0" smtClean="0">
                <a:solidFill>
                  <a:srgbClr val="172B4D"/>
                </a:solidFill>
              </a:rPr>
              <a:t>A</a:t>
            </a:r>
            <a:endParaRPr lang="en-US" sz="1600" dirty="0">
              <a:solidFill>
                <a:srgbClr val="172B4D"/>
              </a:solidFill>
            </a:endParaRPr>
          </a:p>
          <a:p>
            <a:r>
              <a:rPr lang="en-US" sz="1600" dirty="0" smtClean="0">
                <a:solidFill>
                  <a:srgbClr val="172B4D"/>
                </a:solidFill>
                <a:latin typeface="+mj-lt"/>
              </a:rPr>
              <a:t>ASSUMPTION B</a:t>
            </a:r>
          </a:p>
          <a:p>
            <a:r>
              <a:rPr lang="en-US" sz="1600" dirty="0" smtClean="0">
                <a:solidFill>
                  <a:srgbClr val="172B4D"/>
                </a:solidFill>
                <a:latin typeface="+mj-lt"/>
              </a:rPr>
              <a:t>ASSUMPTION C</a:t>
            </a:r>
          </a:p>
          <a:p>
            <a:pPr marL="0" indent="0">
              <a:buNone/>
            </a:pPr>
            <a:r>
              <a:rPr lang="en-US" sz="1600" u="sng" dirty="0" smtClean="0">
                <a:solidFill>
                  <a:srgbClr val="00B0F0"/>
                </a:solidFill>
                <a:latin typeface="+mj-lt"/>
              </a:rPr>
              <a:t>Pre-Conditions</a:t>
            </a:r>
            <a:r>
              <a:rPr lang="en-US" sz="1600" u="sng" dirty="0">
                <a:solidFill>
                  <a:srgbClr val="00B0F0"/>
                </a:solidFill>
                <a:latin typeface="+mj-lt"/>
              </a:rPr>
              <a:t>:</a:t>
            </a:r>
          </a:p>
          <a:p>
            <a:r>
              <a:rPr lang="en-US" sz="1600" dirty="0">
                <a:solidFill>
                  <a:srgbClr val="172B4D"/>
                </a:solidFill>
              </a:rPr>
              <a:t>Personal information of all roles is completed.</a:t>
            </a:r>
          </a:p>
          <a:p>
            <a:r>
              <a:rPr lang="en-US" sz="1600" dirty="0" smtClean="0">
                <a:solidFill>
                  <a:srgbClr val="172B4D"/>
                </a:solidFill>
                <a:latin typeface="+mj-lt"/>
              </a:rPr>
              <a:t>Applicants passed Pre-Check already</a:t>
            </a:r>
            <a:r>
              <a:rPr lang="en-US" sz="1600" dirty="0" smtClean="0">
                <a:solidFill>
                  <a:srgbClr val="172B4D"/>
                </a:solidFill>
                <a:latin typeface="+mj-lt"/>
              </a:rPr>
              <a:t>.</a:t>
            </a:r>
          </a:p>
          <a:p>
            <a:r>
              <a:rPr lang="en-US" altLang="zh-CN" sz="1600" dirty="0" smtClean="0">
                <a:solidFill>
                  <a:srgbClr val="172B4D"/>
                </a:solidFill>
                <a:latin typeface="+mj-lt"/>
              </a:rPr>
              <a:t>Application status is mapped in each steps.</a:t>
            </a:r>
            <a:endParaRPr lang="en-US" sz="1600" dirty="0" smtClean="0">
              <a:solidFill>
                <a:srgbClr val="172B4D"/>
              </a:solidFill>
              <a:latin typeface="+mj-lt"/>
            </a:endParaRPr>
          </a:p>
          <a:p>
            <a:pPr marL="0" lvl="0" indent="0">
              <a:buNone/>
            </a:pPr>
            <a:r>
              <a:rPr lang="en-US" sz="1600" u="sng" dirty="0" smtClean="0">
                <a:solidFill>
                  <a:srgbClr val="00B0F0"/>
                </a:solidFill>
                <a:latin typeface="+mj-lt"/>
              </a:rPr>
              <a:t>Acceptance </a:t>
            </a:r>
            <a:r>
              <a:rPr lang="en-US" sz="1600" u="sng" dirty="0">
                <a:solidFill>
                  <a:srgbClr val="00B0F0"/>
                </a:solidFill>
                <a:latin typeface="+mj-lt"/>
              </a:rPr>
              <a:t>Criteria: </a:t>
            </a:r>
          </a:p>
          <a:p>
            <a:pPr marL="342900" indent="-342900">
              <a:buFont typeface="Symbol" panose="05050102010706020507" pitchFamily="18" charset="2"/>
              <a:buAutoNum type="arabicPeriod"/>
            </a:pPr>
            <a:r>
              <a:rPr lang="en-US" altLang="zh-CN" sz="1600" dirty="0" smtClean="0"/>
              <a:t>According </a:t>
            </a:r>
            <a:r>
              <a:rPr lang="en-US" altLang="zh-CN" sz="1600" dirty="0"/>
              <a:t>to the applicant’s </a:t>
            </a:r>
            <a:r>
              <a:rPr lang="en-US" altLang="zh-CN" sz="1600" dirty="0" smtClean="0"/>
              <a:t>choice on some question</a:t>
            </a:r>
            <a:r>
              <a:rPr lang="en-US" altLang="zh-CN" sz="1600" dirty="0"/>
              <a:t> </a:t>
            </a:r>
            <a:r>
              <a:rPr lang="en-US" altLang="zh-CN" sz="1600" dirty="0" smtClean="0"/>
              <a:t>(At ES009-S001), </a:t>
            </a:r>
            <a:r>
              <a:rPr lang="en-US" altLang="zh-CN" sz="1600" dirty="0" err="1" smtClean="0"/>
              <a:t>eAPP</a:t>
            </a:r>
            <a:r>
              <a:rPr lang="en-US" altLang="zh-CN" sz="1600" dirty="0" smtClean="0"/>
              <a:t> need to justify applicant’s type (employee/ SME/ Freelance/ student/ tired/…) to display what kind docs need to be provided.</a:t>
            </a:r>
          </a:p>
          <a:p>
            <a:pPr marL="342900" indent="-342900">
              <a:buFont typeface="Symbol" panose="05050102010706020507" pitchFamily="18" charset="2"/>
              <a:buAutoNum type="arabicPeriod"/>
            </a:pPr>
            <a:r>
              <a:rPr lang="en-US" altLang="zh-CN" sz="1600" dirty="0" smtClean="0"/>
              <a:t>According to the applicant’s choice on property </a:t>
            </a:r>
            <a:r>
              <a:rPr lang="en-US" altLang="zh-CN" sz="1600" dirty="0"/>
              <a:t>question (At ES009-S001</a:t>
            </a:r>
            <a:r>
              <a:rPr lang="en-US" altLang="zh-CN" sz="1600" dirty="0" smtClean="0"/>
              <a:t>), </a:t>
            </a:r>
            <a:r>
              <a:rPr lang="en-US" altLang="zh-CN" sz="1600" dirty="0" err="1" smtClean="0"/>
              <a:t>eAPP</a:t>
            </a:r>
            <a:r>
              <a:rPr lang="en-US" altLang="zh-CN" sz="1600" dirty="0" smtClean="0"/>
              <a:t> need to justify whether this application need to provide property docs or not.</a:t>
            </a:r>
          </a:p>
          <a:p>
            <a:pPr marL="342900" lvl="0" indent="-342900">
              <a:buAutoNum type="arabicPeriod"/>
            </a:pPr>
            <a:r>
              <a:rPr lang="en-US" altLang="zh-CN" sz="1600" dirty="0" smtClean="0">
                <a:latin typeface="+mj-lt"/>
              </a:rPr>
              <a:t>Docs is able to be uploaded by different role, the role’s list should be consist with personal information’s.</a:t>
            </a:r>
          </a:p>
          <a:p>
            <a:pPr marL="342900" lvl="0" indent="-342900">
              <a:buAutoNum type="arabicPeriod"/>
            </a:pPr>
            <a:r>
              <a:rPr lang="en-US" altLang="zh-CN" sz="1600" dirty="0" smtClean="0">
                <a:latin typeface="+mj-lt"/>
              </a:rPr>
              <a:t>Each docs requirement should be displayed next to upload button, each docs type can upload multiple  pictures.</a:t>
            </a:r>
          </a:p>
          <a:p>
            <a:pPr marL="342900" lvl="0" indent="-342900">
              <a:buAutoNum type="arabicPeriod"/>
            </a:pPr>
            <a:r>
              <a:rPr lang="en-US" sz="1600" dirty="0">
                <a:solidFill>
                  <a:srgbClr val="172B4D"/>
                </a:solidFill>
              </a:rPr>
              <a:t>ID card soft copy can be automatically get from E-</a:t>
            </a:r>
            <a:r>
              <a:rPr lang="en-US" sz="1600" dirty="0" err="1">
                <a:solidFill>
                  <a:srgbClr val="172B4D"/>
                </a:solidFill>
              </a:rPr>
              <a:t>Auth</a:t>
            </a:r>
            <a:r>
              <a:rPr lang="en-US" sz="1600" dirty="0">
                <a:solidFill>
                  <a:srgbClr val="172B4D"/>
                </a:solidFill>
              </a:rPr>
              <a:t> step.</a:t>
            </a:r>
          </a:p>
          <a:p>
            <a:pPr marL="342900" lvl="0" indent="-342900">
              <a:buAutoNum type="arabicPeriod"/>
            </a:pPr>
            <a:r>
              <a:rPr lang="en-US" sz="1600" dirty="0">
                <a:solidFill>
                  <a:srgbClr val="172B4D"/>
                </a:solidFill>
              </a:rPr>
              <a:t>All the uploaded documents </a:t>
            </a:r>
            <a:r>
              <a:rPr lang="en-US" sz="1600" dirty="0" smtClean="0">
                <a:solidFill>
                  <a:srgbClr val="172B4D"/>
                </a:solidFill>
              </a:rPr>
              <a:t>of this application ( not the role )can </a:t>
            </a:r>
            <a:r>
              <a:rPr lang="en-US" sz="1600" dirty="0">
                <a:solidFill>
                  <a:srgbClr val="172B4D"/>
                </a:solidFill>
              </a:rPr>
              <a:t>be merged to one PDF file and store into EDMS. the PDF file name shall be Application ID + borrower </a:t>
            </a:r>
            <a:r>
              <a:rPr lang="en-US" sz="1600" dirty="0" err="1">
                <a:solidFill>
                  <a:srgbClr val="172B4D"/>
                </a:solidFill>
              </a:rPr>
              <a:t>name+Date</a:t>
            </a:r>
            <a:r>
              <a:rPr lang="en-US" sz="1600" dirty="0">
                <a:solidFill>
                  <a:srgbClr val="172B4D"/>
                </a:solidFill>
              </a:rPr>
              <a:t>. The merge work is triggered by user submit the application.</a:t>
            </a:r>
          </a:p>
          <a:p>
            <a:pPr marL="342900" lvl="0" indent="-342900">
              <a:buAutoNum type="arabicPeriod"/>
            </a:pPr>
            <a:r>
              <a:rPr lang="en-US" sz="1600" dirty="0">
                <a:solidFill>
                  <a:srgbClr val="172B4D"/>
                </a:solidFill>
              </a:rPr>
              <a:t>Uploaded documents can be pre-viewed in E-app platform and also can be reviewed and download in GCAP and can be viewed, </a:t>
            </a:r>
            <a:r>
              <a:rPr lang="en-US" sz="1600" dirty="0" smtClean="0">
                <a:solidFill>
                  <a:srgbClr val="172B4D"/>
                </a:solidFill>
              </a:rPr>
              <a:t>and </a:t>
            </a:r>
            <a:r>
              <a:rPr lang="en-US" sz="1600" dirty="0">
                <a:solidFill>
                  <a:srgbClr val="172B4D"/>
                </a:solidFill>
              </a:rPr>
              <a:t>re-uploaded in DFE.</a:t>
            </a:r>
          </a:p>
          <a:p>
            <a:pPr marL="342900" lvl="0" indent="-342900">
              <a:buAutoNum type="arabicPeriod" startAt="7"/>
            </a:pPr>
            <a:r>
              <a:rPr lang="en-US" sz="1600" dirty="0" smtClean="0">
                <a:solidFill>
                  <a:srgbClr val="172B4D"/>
                </a:solidFill>
              </a:rPr>
              <a:t>DFE </a:t>
            </a:r>
            <a:r>
              <a:rPr lang="en-US" sz="1600" dirty="0">
                <a:solidFill>
                  <a:srgbClr val="172B4D"/>
                </a:solidFill>
              </a:rPr>
              <a:t>can also upload </a:t>
            </a:r>
            <a:r>
              <a:rPr lang="en-US" sz="1600" dirty="0" smtClean="0">
                <a:solidFill>
                  <a:srgbClr val="172B4D"/>
                </a:solidFill>
              </a:rPr>
              <a:t>documents into </a:t>
            </a:r>
            <a:r>
              <a:rPr lang="en-US" sz="1600" dirty="0" err="1" smtClean="0">
                <a:solidFill>
                  <a:srgbClr val="172B4D"/>
                </a:solidFill>
              </a:rPr>
              <a:t>eDMS</a:t>
            </a:r>
            <a:r>
              <a:rPr lang="en-US" sz="1600" dirty="0" smtClean="0">
                <a:solidFill>
                  <a:srgbClr val="172B4D"/>
                </a:solidFill>
              </a:rPr>
              <a:t> for this application.</a:t>
            </a:r>
          </a:p>
          <a:p>
            <a:pPr marL="342900" lvl="0" indent="-342900">
              <a:buAutoNum type="arabicPeriod" startAt="7"/>
            </a:pPr>
            <a:r>
              <a:rPr lang="en-US" altLang="zh-CN" sz="1600" dirty="0" smtClean="0">
                <a:latin typeface="+mj-lt"/>
              </a:rPr>
              <a:t>Docs type should be divided mandatory and optional by different color. </a:t>
            </a:r>
            <a:endParaRPr lang="en-US" altLang="zh-CN" sz="1600" dirty="0">
              <a:latin typeface="+mj-lt"/>
            </a:endParaRPr>
          </a:p>
          <a:p>
            <a:pPr marL="342900" lvl="0" indent="-342900">
              <a:buAutoNum type="arabicPeriod" startAt="7"/>
            </a:pPr>
            <a:r>
              <a:rPr lang="en-US" altLang="zh-CN" sz="1600" dirty="0" smtClean="0">
                <a:latin typeface="+mj-lt"/>
              </a:rPr>
              <a:t>After uploading successfully, applicants should see what docs upload already.</a:t>
            </a:r>
          </a:p>
          <a:p>
            <a:pPr marL="342900" lvl="0" indent="-342900">
              <a:buAutoNum type="arabicPeriod" startAt="7"/>
            </a:pPr>
            <a:r>
              <a:rPr lang="en-US" altLang="zh-CN" sz="1600" dirty="0" smtClean="0">
                <a:latin typeface="+mj-lt"/>
              </a:rPr>
              <a:t>The docs can be uploaded by taking picture or selecting in phone’s gallery.</a:t>
            </a:r>
          </a:p>
          <a:p>
            <a:pPr marL="342900" lvl="0" indent="-342900">
              <a:buAutoNum type="arabicPeriod" startAt="7"/>
            </a:pPr>
            <a:r>
              <a:rPr lang="en-US" altLang="zh-CN" sz="1600" dirty="0" smtClean="0">
                <a:latin typeface="+mj-lt"/>
              </a:rPr>
              <a:t>Considering of policy update, all these docs rules should be changed by admin, not need to system CR.</a:t>
            </a:r>
          </a:p>
          <a:p>
            <a:pPr marL="342900" lvl="0" indent="-342900">
              <a:buAutoNum type="arabicPeriod" startAt="7"/>
            </a:pPr>
            <a:r>
              <a:rPr lang="en-US" altLang="zh-CN" sz="1600" dirty="0" smtClean="0">
                <a:latin typeface="+mj-lt"/>
              </a:rPr>
              <a:t>Add a button ‘submit application’, if click this button, the application will go to GCAP for scoring and follow existing acceptance process. If score is less than XXX, the notification should be add one more reminder: ”please bring all your docs when F&amp;I invite you for contract signing”</a:t>
            </a:r>
          </a:p>
          <a:p>
            <a:pPr marL="342900" lvl="0" indent="-342900">
              <a:buAutoNum type="arabicPeriod" startAt="7"/>
            </a:pPr>
            <a:r>
              <a:rPr lang="en-US" sz="1600" dirty="0" smtClean="0">
                <a:latin typeface="+mj-lt"/>
              </a:rPr>
              <a:t>Only all mandatory docs uploaded, no matter which role get 100% uploading, the button of ‘submit application’ is able to click, otherwise, the button is disable</a:t>
            </a:r>
            <a:r>
              <a:rPr lang="en-US" sz="1600" dirty="0" smtClean="0">
                <a:latin typeface="+mj-lt"/>
              </a:rPr>
              <a:t>.</a:t>
            </a:r>
          </a:p>
          <a:p>
            <a:pPr marL="342900" lvl="0" indent="-342900">
              <a:buAutoNum type="arabicPeriod" startAt="7"/>
            </a:pPr>
            <a:r>
              <a:rPr lang="en-US" sz="1600" dirty="0" smtClean="0">
                <a:latin typeface="+mj-lt"/>
              </a:rPr>
              <a:t>According to scoring by GCAP, show different wording to user to guide how to do in next.</a:t>
            </a:r>
          </a:p>
          <a:p>
            <a:pPr marL="342900" lvl="0" indent="-342900">
              <a:buAutoNum type="arabicPeriod" startAt="7"/>
            </a:pPr>
            <a:r>
              <a:rPr lang="en-US" sz="1600" dirty="0" smtClean="0">
                <a:latin typeface="+mj-lt"/>
              </a:rPr>
              <a:t>If verify docs is needed by F&amp;I during contract signing step, DFE will pop-</a:t>
            </a:r>
            <a:r>
              <a:rPr lang="en-US" sz="1600" dirty="0" smtClean="0">
                <a:latin typeface="+mj-lt"/>
              </a:rPr>
              <a:t>up a window when F&amp;I start “initiation” process, to remind F&amp;I need to verify and review the loan docs.</a:t>
            </a:r>
            <a:endParaRPr lang="en-US" sz="1600" dirty="0"/>
          </a:p>
          <a:p>
            <a:pPr marL="342900" lvl="0" indent="-342900">
              <a:buAutoNum type="arabicPeriod"/>
            </a:pPr>
            <a:endParaRPr lang="en-US" sz="1600" dirty="0" smtClean="0">
              <a:solidFill>
                <a:srgbClr val="172B4D"/>
              </a:solidFill>
              <a:latin typeface="+mj-lt"/>
            </a:endParaRPr>
          </a:p>
          <a:p>
            <a:pPr marL="342900" lvl="0" indent="-342900">
              <a:buAutoNum type="arabicPeriod"/>
            </a:pPr>
            <a:endParaRPr lang="en-US" dirty="0" smtClean="0">
              <a:solidFill>
                <a:srgbClr val="172B4D"/>
              </a:solidFill>
              <a:latin typeface="+mj-lt"/>
            </a:endParaRPr>
          </a:p>
          <a:p>
            <a:pPr marL="342900" lvl="0" indent="-342900">
              <a:buAutoNum type="arabicPeriod"/>
            </a:pPr>
            <a:endParaRPr lang="en-US" dirty="0">
              <a:solidFill>
                <a:srgbClr val="172B4D"/>
              </a:solidFill>
              <a:latin typeface="+mj-lt"/>
            </a:endParaRPr>
          </a:p>
          <a:p>
            <a:pPr marL="0" indent="0">
              <a:buNone/>
            </a:pPr>
            <a:endParaRPr lang="en-US" dirty="0"/>
          </a:p>
          <a:p>
            <a:endParaRPr lang="en-US" dirty="0"/>
          </a:p>
        </p:txBody>
      </p:sp>
      <p:sp>
        <p:nvSpPr>
          <p:cNvPr id="4" name="Rectangle 3"/>
          <p:cNvSpPr/>
          <p:nvPr/>
        </p:nvSpPr>
        <p:spPr>
          <a:xfrm>
            <a:off x="10794127" y="567560"/>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666666"/>
                </a:solidFill>
                <a:latin typeface="BMW Group Condensed" panose="020B0606020202020204" pitchFamily="34" charset="0"/>
              </a:rPr>
              <a:t>Business</a:t>
            </a:r>
          </a:p>
        </p:txBody>
      </p:sp>
      <p:sp>
        <p:nvSpPr>
          <p:cNvPr id="8" name="Oval 7"/>
          <p:cNvSpPr/>
          <p:nvPr/>
        </p:nvSpPr>
        <p:spPr>
          <a:xfrm>
            <a:off x="10268610" y="567561"/>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6" name="Rectangle 5"/>
          <p:cNvSpPr/>
          <p:nvPr/>
        </p:nvSpPr>
        <p:spPr>
          <a:xfrm>
            <a:off x="10794127" y="1176818"/>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rgbClr val="666666"/>
                </a:solidFill>
                <a:latin typeface="BMW Group Condensed" panose="020B0606020202020204" pitchFamily="34" charset="0"/>
              </a:rPr>
              <a:t>Credit Risk</a:t>
            </a:r>
            <a:endParaRPr lang="en-US" dirty="0">
              <a:solidFill>
                <a:srgbClr val="666666"/>
              </a:solidFill>
              <a:latin typeface="BMW Group Condensed" panose="020B0606020202020204" pitchFamily="34" charset="0"/>
            </a:endParaRPr>
          </a:p>
        </p:txBody>
      </p:sp>
      <p:sp>
        <p:nvSpPr>
          <p:cNvPr id="7" name="Oval 6"/>
          <p:cNvSpPr/>
          <p:nvPr/>
        </p:nvSpPr>
        <p:spPr>
          <a:xfrm>
            <a:off x="10268610" y="1176819"/>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9" name="Rectangle 8"/>
          <p:cNvSpPr/>
          <p:nvPr/>
        </p:nvSpPr>
        <p:spPr>
          <a:xfrm>
            <a:off x="10798360" y="1693859"/>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rgbClr val="666666"/>
                </a:solidFill>
                <a:latin typeface="BMW Group Condensed" panose="020B0606020202020204" pitchFamily="34" charset="0"/>
              </a:rPr>
              <a:t>IT</a:t>
            </a:r>
            <a:endParaRPr lang="en-US" dirty="0">
              <a:solidFill>
                <a:srgbClr val="666666"/>
              </a:solidFill>
              <a:latin typeface="BMW Group Condensed" panose="020B0606020202020204" pitchFamily="34" charset="0"/>
            </a:endParaRPr>
          </a:p>
        </p:txBody>
      </p:sp>
      <p:sp>
        <p:nvSpPr>
          <p:cNvPr id="10" name="Oval 9"/>
          <p:cNvSpPr/>
          <p:nvPr/>
        </p:nvSpPr>
        <p:spPr>
          <a:xfrm>
            <a:off x="10272843" y="1693860"/>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1" name="Rectangle 10"/>
          <p:cNvSpPr/>
          <p:nvPr/>
        </p:nvSpPr>
        <p:spPr>
          <a:xfrm>
            <a:off x="10794127" y="2210900"/>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dirty="0" smtClean="0">
                <a:solidFill>
                  <a:srgbClr val="666666"/>
                </a:solidFill>
                <a:latin typeface="BMW Group Condensed" panose="020B0606020202020204" pitchFamily="34" charset="0"/>
              </a:rPr>
              <a:t>Security</a:t>
            </a:r>
            <a:endParaRPr lang="en-US" dirty="0">
              <a:solidFill>
                <a:srgbClr val="666666"/>
              </a:solidFill>
              <a:latin typeface="BMW Group Condensed" panose="020B0606020202020204" pitchFamily="34" charset="0"/>
            </a:endParaRPr>
          </a:p>
        </p:txBody>
      </p:sp>
      <p:sp>
        <p:nvSpPr>
          <p:cNvPr id="12" name="Oval 11"/>
          <p:cNvSpPr/>
          <p:nvPr/>
        </p:nvSpPr>
        <p:spPr>
          <a:xfrm>
            <a:off x="10268610" y="2210901"/>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Tree>
    <p:extLst>
      <p:ext uri="{BB962C8B-B14F-4D97-AF65-F5344CB8AC3E}">
        <p14:creationId xmlns:p14="http://schemas.microsoft.com/office/powerpoint/2010/main" val="24798136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Rectangle 178"/>
          <p:cNvSpPr/>
          <p:nvPr/>
        </p:nvSpPr>
        <p:spPr>
          <a:xfrm>
            <a:off x="187570" y="1417680"/>
            <a:ext cx="2809066" cy="5131612"/>
          </a:xfrm>
          <a:prstGeom prst="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100" b="0" i="0" u="none" baseline="0" dirty="0" err="1" smtClean="0">
              <a:solidFill>
                <a:srgbClr val="666666"/>
              </a:solidFill>
              <a:latin typeface="BMW Group Condensed" panose="020B0606020202020204" pitchFamily="34" charset="0"/>
            </a:endParaRPr>
          </a:p>
        </p:txBody>
      </p:sp>
      <p:sp>
        <p:nvSpPr>
          <p:cNvPr id="2" name="Title 1"/>
          <p:cNvSpPr>
            <a:spLocks noGrp="1"/>
          </p:cNvSpPr>
          <p:nvPr>
            <p:ph type="title"/>
          </p:nvPr>
        </p:nvSpPr>
        <p:spPr/>
        <p:txBody>
          <a:bodyPr/>
          <a:lstStyle/>
          <a:p>
            <a:r>
              <a:rPr lang="en-US" dirty="0"/>
              <a:t>Story ID: EP010-S001-AW:</a:t>
            </a:r>
            <a:br>
              <a:rPr lang="en-US" dirty="0"/>
            </a:br>
            <a:endParaRPr lang="en-US" dirty="0"/>
          </a:p>
        </p:txBody>
      </p:sp>
      <p:sp>
        <p:nvSpPr>
          <p:cNvPr id="3" name="Content Placeholder 2"/>
          <p:cNvSpPr>
            <a:spLocks noGrp="1"/>
          </p:cNvSpPr>
          <p:nvPr>
            <p:ph sz="quarter" idx="12"/>
          </p:nvPr>
        </p:nvSpPr>
        <p:spPr>
          <a:xfrm>
            <a:off x="488948" y="1048659"/>
            <a:ext cx="11224685" cy="5072742"/>
          </a:xfrm>
        </p:spPr>
        <p:txBody>
          <a:bodyPr/>
          <a:lstStyle/>
          <a:p>
            <a:pPr marL="0" indent="0">
              <a:buNone/>
            </a:pPr>
            <a:r>
              <a:rPr lang="en-US" dirty="0" smtClean="0"/>
              <a:t>Mockups and wireframes:</a:t>
            </a:r>
            <a:endParaRPr lang="en-US" dirty="0"/>
          </a:p>
        </p:txBody>
      </p:sp>
      <p:sp>
        <p:nvSpPr>
          <p:cNvPr id="54" name="Rectangle 53"/>
          <p:cNvSpPr/>
          <p:nvPr/>
        </p:nvSpPr>
        <p:spPr>
          <a:xfrm>
            <a:off x="5693019" y="1501156"/>
            <a:ext cx="2596055" cy="4408215"/>
          </a:xfrm>
          <a:prstGeom prst="rect">
            <a:avLst/>
          </a:prstGeom>
          <a:solidFill>
            <a:srgbClr val="EABEBF"/>
          </a:solidFill>
          <a:ln w="9525">
            <a:solidFill>
              <a:srgbClr val="9A9EA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r>
              <a:rPr lang="en-US" dirty="0" smtClean="0">
                <a:solidFill>
                  <a:srgbClr val="666666"/>
                </a:solidFill>
                <a:latin typeface="BMW Group Condensed" panose="020B0606020202020204" pitchFamily="34" charset="0"/>
              </a:rPr>
              <a:t>Docs upload</a:t>
            </a:r>
            <a:endParaRPr lang="en-US" dirty="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sz="900" u="sng"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p:txBody>
      </p:sp>
      <p:sp>
        <p:nvSpPr>
          <p:cNvPr id="55" name="Rectangle 54"/>
          <p:cNvSpPr/>
          <p:nvPr/>
        </p:nvSpPr>
        <p:spPr>
          <a:xfrm>
            <a:off x="5773457" y="2206704"/>
            <a:ext cx="965862" cy="897178"/>
          </a:xfrm>
          <a:prstGeom prst="rect">
            <a:avLst/>
          </a:prstGeom>
          <a:solidFill>
            <a:srgbClr val="667084"/>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58" name="TextBox 57"/>
          <p:cNvSpPr txBox="1"/>
          <p:nvPr/>
        </p:nvSpPr>
        <p:spPr>
          <a:xfrm>
            <a:off x="5662924" y="3072718"/>
            <a:ext cx="1272528" cy="307777"/>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sz="1400" b="0" i="0" u="none" baseline="0" dirty="0" smtClean="0">
                <a:solidFill>
                  <a:schemeClr val="bg1"/>
                </a:solidFill>
                <a:latin typeface="BMW Group Condensed" panose="020B0606020202020204" pitchFamily="34" charset="0"/>
              </a:rPr>
              <a:t>Bank</a:t>
            </a:r>
            <a:r>
              <a:rPr lang="en-US" sz="1400" b="0" i="0" u="none" dirty="0" smtClean="0">
                <a:solidFill>
                  <a:schemeClr val="bg1"/>
                </a:solidFill>
                <a:latin typeface="BMW Group Condensed" panose="020B0606020202020204" pitchFamily="34" charset="0"/>
              </a:rPr>
              <a:t> Statement</a:t>
            </a:r>
            <a:endParaRPr lang="en-US" sz="1400" b="0" i="0" u="none" baseline="0" dirty="0" smtClean="0">
              <a:solidFill>
                <a:schemeClr val="bg1"/>
              </a:solidFill>
              <a:latin typeface="BMW Group Condensed" panose="020B0606020202020204" pitchFamily="34" charset="0"/>
            </a:endParaRPr>
          </a:p>
        </p:txBody>
      </p:sp>
      <p:sp>
        <p:nvSpPr>
          <p:cNvPr id="77" name="Rectangle 76"/>
          <p:cNvSpPr/>
          <p:nvPr/>
        </p:nvSpPr>
        <p:spPr>
          <a:xfrm>
            <a:off x="5693019" y="4955988"/>
            <a:ext cx="851125" cy="150398"/>
          </a:xfrm>
          <a:prstGeom prst="rect">
            <a:avLst/>
          </a:prstGeom>
          <a:solidFill>
            <a:srgbClr val="667084"/>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78" name="TextBox 77"/>
          <p:cNvSpPr txBox="1"/>
          <p:nvPr/>
        </p:nvSpPr>
        <p:spPr>
          <a:xfrm>
            <a:off x="6511142" y="4808683"/>
            <a:ext cx="845424" cy="369332"/>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sz="1200" b="0" i="0" u="none" baseline="0" dirty="0" smtClean="0">
                <a:solidFill>
                  <a:schemeClr val="bg1"/>
                </a:solidFill>
                <a:latin typeface="BMW Group Condensed" panose="020B0606020202020204" pitchFamily="34" charset="0"/>
              </a:rPr>
              <a:t>Mandatory</a:t>
            </a:r>
            <a:r>
              <a:rPr lang="en-US" sz="1800" b="0" i="0" u="none" dirty="0" smtClean="0">
                <a:solidFill>
                  <a:schemeClr val="bg1"/>
                </a:solidFill>
                <a:latin typeface="BMW Group Condensed" panose="020B0606020202020204" pitchFamily="34" charset="0"/>
              </a:rPr>
              <a:t> </a:t>
            </a:r>
            <a:endParaRPr lang="en-US" sz="1800" b="0" i="0" u="none" baseline="0" dirty="0" smtClean="0">
              <a:solidFill>
                <a:schemeClr val="bg1"/>
              </a:solidFill>
              <a:latin typeface="BMW Group Condensed" panose="020B0606020202020204" pitchFamily="34" charset="0"/>
            </a:endParaRPr>
          </a:p>
        </p:txBody>
      </p:sp>
      <p:sp>
        <p:nvSpPr>
          <p:cNvPr id="79" name="Rectangle 78"/>
          <p:cNvSpPr/>
          <p:nvPr/>
        </p:nvSpPr>
        <p:spPr>
          <a:xfrm>
            <a:off x="5693019" y="5164197"/>
            <a:ext cx="851125" cy="150398"/>
          </a:xfrm>
          <a:prstGeom prst="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80" name="TextBox 79"/>
          <p:cNvSpPr txBox="1"/>
          <p:nvPr/>
        </p:nvSpPr>
        <p:spPr>
          <a:xfrm>
            <a:off x="6511142" y="5016892"/>
            <a:ext cx="720069" cy="369332"/>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sz="1200" b="0" i="0" u="none" baseline="0" dirty="0" smtClean="0">
                <a:solidFill>
                  <a:schemeClr val="bg1"/>
                </a:solidFill>
                <a:latin typeface="BMW Group Condensed" panose="020B0606020202020204" pitchFamily="34" charset="0"/>
              </a:rPr>
              <a:t>Optional</a:t>
            </a:r>
            <a:r>
              <a:rPr lang="en-US" sz="1800" b="0" i="0" u="none" dirty="0" smtClean="0">
                <a:solidFill>
                  <a:schemeClr val="bg1"/>
                </a:solidFill>
                <a:latin typeface="BMW Group Condensed" panose="020B0606020202020204" pitchFamily="34" charset="0"/>
              </a:rPr>
              <a:t> </a:t>
            </a:r>
            <a:endParaRPr lang="en-US" sz="1800" b="0" i="0" u="none" baseline="0" dirty="0" smtClean="0">
              <a:solidFill>
                <a:schemeClr val="bg1"/>
              </a:solidFill>
              <a:latin typeface="BMW Group Condensed" panose="020B0606020202020204" pitchFamily="34" charset="0"/>
            </a:endParaRPr>
          </a:p>
        </p:txBody>
      </p:sp>
      <p:cxnSp>
        <p:nvCxnSpPr>
          <p:cNvPr id="56" name="Straight Connector 55"/>
          <p:cNvCxnSpPr/>
          <p:nvPr/>
        </p:nvCxnSpPr>
        <p:spPr>
          <a:xfrm>
            <a:off x="6153291" y="2631913"/>
            <a:ext cx="216310" cy="0"/>
          </a:xfrm>
          <a:prstGeom prst="line">
            <a:avLst/>
          </a:prstGeom>
          <a:ln w="19050">
            <a:solidFill>
              <a:srgbClr val="92A2BD"/>
            </a:solidFill>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6271279" y="2526976"/>
            <a:ext cx="1" cy="225471"/>
          </a:xfrm>
          <a:prstGeom prst="line">
            <a:avLst/>
          </a:prstGeom>
          <a:ln w="19050">
            <a:solidFill>
              <a:srgbClr val="92A2BD"/>
            </a:solidFill>
            <a:tailEnd type="none"/>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6869453" y="3159171"/>
            <a:ext cx="182880" cy="182880"/>
          </a:xfrm>
          <a:prstGeom prst="ellipse">
            <a:avLst/>
          </a:prstGeom>
          <a:solidFill>
            <a:schemeClr val="bg1">
              <a:lumMod val="7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p:txBody>
      </p:sp>
      <p:sp>
        <p:nvSpPr>
          <p:cNvPr id="62" name="TextBox 61"/>
          <p:cNvSpPr txBox="1"/>
          <p:nvPr/>
        </p:nvSpPr>
        <p:spPr>
          <a:xfrm>
            <a:off x="6823162" y="3103882"/>
            <a:ext cx="248271" cy="276999"/>
          </a:xfrm>
          <a:prstGeom prst="rect">
            <a:avLst/>
          </a:prstGeom>
          <a:noFill/>
        </p:spPr>
        <p:txBody>
          <a:bodyPr vert="horz" wrap="square" rtlCol="0">
            <a:spAutoFit/>
          </a:bodyPr>
          <a:lstStyle/>
          <a:p>
            <a:pPr algn="l" rtl="0" eaLnBrk="1" fontAlgn="auto" hangingPunct="1">
              <a:lnSpc>
                <a:spcPct val="100000"/>
              </a:lnSpc>
              <a:spcBef>
                <a:spcPts val="0"/>
              </a:spcBef>
              <a:spcAft>
                <a:spcPts val="0"/>
              </a:spcAft>
            </a:pPr>
            <a:r>
              <a:rPr lang="en-US" sz="1200" b="0" i="0" u="none" baseline="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200" b="0" i="0" u="none" baseline="0" dirty="0" smtClean="0">
              <a:solidFill>
                <a:srgbClr val="000000"/>
              </a:solidFill>
              <a:latin typeface="BMW Group Condensed" panose="020B0606020202020204" pitchFamily="34" charset="0"/>
            </a:endParaRPr>
          </a:p>
        </p:txBody>
      </p:sp>
      <p:sp>
        <p:nvSpPr>
          <p:cNvPr id="63" name="Rounded Rectangular Callout 62"/>
          <p:cNvSpPr/>
          <p:nvPr/>
        </p:nvSpPr>
        <p:spPr>
          <a:xfrm>
            <a:off x="6765455" y="1351553"/>
            <a:ext cx="2195060" cy="790640"/>
          </a:xfrm>
          <a:prstGeom prst="wedgeRoundRectCallout">
            <a:avLst>
              <a:gd name="adj1" fmla="val -42997"/>
              <a:gd name="adj2" fmla="val 171358"/>
              <a:gd name="adj3" fmla="val 16667"/>
            </a:avLst>
          </a:prstGeom>
          <a:solidFill>
            <a:schemeClr val="bg1">
              <a:lumMod val="95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64" name="TextBox 63"/>
          <p:cNvSpPr txBox="1"/>
          <p:nvPr/>
        </p:nvSpPr>
        <p:spPr>
          <a:xfrm>
            <a:off x="6827556" y="1356431"/>
            <a:ext cx="2553002" cy="769441"/>
          </a:xfrm>
          <a:prstGeom prst="rect">
            <a:avLst/>
          </a:prstGeom>
          <a:noFill/>
        </p:spPr>
        <p:txBody>
          <a:bodyPr vert="horz" wrap="square" rtlCol="0">
            <a:spAutoFit/>
          </a:bodyPr>
          <a:lstStyle/>
          <a:p>
            <a:r>
              <a:rPr lang="en-US" sz="1100" b="0" i="0" u="none" baseline="0" dirty="0" smtClean="0">
                <a:solidFill>
                  <a:srgbClr val="000000"/>
                </a:solidFill>
                <a:latin typeface="BMW Group Condensed" panose="020B0606020202020204" pitchFamily="34" charset="0"/>
              </a:rPr>
              <a:t>Click</a:t>
            </a:r>
            <a:r>
              <a:rPr lang="en-US" sz="1100" b="0" i="0" u="none" dirty="0" smtClean="0">
                <a:solidFill>
                  <a:srgbClr val="000000"/>
                </a:solidFill>
                <a:latin typeface="BMW Group Condensed" panose="020B0606020202020204" pitchFamily="34" charset="0"/>
              </a:rPr>
              <a:t> “</a:t>
            </a:r>
            <a:r>
              <a:rPr lang="en-US" sz="11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100" dirty="0" smtClean="0">
                <a:solidFill>
                  <a:srgbClr val="000000"/>
                </a:solidFill>
                <a:latin typeface="BMW Group Condensed" panose="020B0606020202020204" pitchFamily="34" charset="0"/>
              </a:rPr>
              <a:t>” to show what is requirement for bank statement, </a:t>
            </a:r>
            <a:r>
              <a:rPr lang="en-US" altLang="zh-CN" sz="1100" dirty="0" smtClean="0">
                <a:solidFill>
                  <a:srgbClr val="000000"/>
                </a:solidFill>
                <a:latin typeface="BMW Group Condensed" panose="020B0606020202020204" pitchFamily="34" charset="0"/>
              </a:rPr>
              <a:t>explanation </a:t>
            </a:r>
            <a:r>
              <a:rPr lang="en-US" sz="1100" dirty="0" smtClean="0">
                <a:solidFill>
                  <a:srgbClr val="000000"/>
                </a:solidFill>
                <a:latin typeface="BMW Group Condensed" panose="020B0606020202020204" pitchFamily="34" charset="0"/>
              </a:rPr>
              <a:t>such like:</a:t>
            </a:r>
          </a:p>
          <a:p>
            <a:pPr marL="228600" indent="-228600">
              <a:buAutoNum type="arabicPeriod"/>
            </a:pPr>
            <a:r>
              <a:rPr lang="en-US" altLang="zh-CN" sz="1100" dirty="0" smtClean="0">
                <a:solidFill>
                  <a:srgbClr val="000000"/>
                </a:solidFill>
                <a:latin typeface="BMW Group Condensed" panose="020B0606020202020204" pitchFamily="34" charset="0"/>
              </a:rPr>
              <a:t>Print date should be in 15days.</a:t>
            </a:r>
          </a:p>
          <a:p>
            <a:pPr marL="228600" indent="-228600">
              <a:buAutoNum type="arabicPeriod"/>
            </a:pPr>
            <a:r>
              <a:rPr lang="en-US" sz="1100" dirty="0" smtClean="0">
                <a:solidFill>
                  <a:srgbClr val="000000"/>
                </a:solidFill>
                <a:latin typeface="BMW Group Condensed" panose="020B0606020202020204" pitchFamily="34" charset="0"/>
              </a:rPr>
              <a:t>Period should be in recent 3 months.</a:t>
            </a:r>
            <a:endParaRPr lang="en-US" sz="1100" dirty="0">
              <a:solidFill>
                <a:srgbClr val="000000"/>
              </a:solidFill>
              <a:latin typeface="BMW Group Condensed" panose="020B0606020202020204" pitchFamily="34" charset="0"/>
            </a:endParaRPr>
          </a:p>
        </p:txBody>
      </p:sp>
      <p:sp>
        <p:nvSpPr>
          <p:cNvPr id="133" name="Rectangle 132"/>
          <p:cNvSpPr/>
          <p:nvPr/>
        </p:nvSpPr>
        <p:spPr>
          <a:xfrm>
            <a:off x="7167272" y="2213884"/>
            <a:ext cx="965862" cy="897178"/>
          </a:xfrm>
          <a:prstGeom prst="rect">
            <a:avLst/>
          </a:prstGeom>
          <a:solidFill>
            <a:srgbClr val="667084"/>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34" name="TextBox 133"/>
          <p:cNvSpPr txBox="1"/>
          <p:nvPr/>
        </p:nvSpPr>
        <p:spPr>
          <a:xfrm>
            <a:off x="7098029" y="3079899"/>
            <a:ext cx="1130374" cy="307777"/>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altLang="zh-CN" sz="1400" b="0" i="0" u="none" baseline="0" dirty="0" smtClean="0">
                <a:solidFill>
                  <a:schemeClr val="bg1"/>
                </a:solidFill>
                <a:latin typeface="BMW Group Condensed" panose="020B0606020202020204" pitchFamily="34" charset="0"/>
              </a:rPr>
              <a:t>Property docs</a:t>
            </a:r>
            <a:endParaRPr lang="en-US" sz="1400" b="0" i="0" u="none" baseline="0" dirty="0" smtClean="0">
              <a:solidFill>
                <a:schemeClr val="bg1"/>
              </a:solidFill>
              <a:latin typeface="BMW Group Condensed" panose="020B0606020202020204" pitchFamily="34" charset="0"/>
            </a:endParaRPr>
          </a:p>
        </p:txBody>
      </p:sp>
      <p:cxnSp>
        <p:nvCxnSpPr>
          <p:cNvPr id="135" name="Straight Connector 134"/>
          <p:cNvCxnSpPr/>
          <p:nvPr/>
        </p:nvCxnSpPr>
        <p:spPr>
          <a:xfrm>
            <a:off x="7547106" y="2639093"/>
            <a:ext cx="216310" cy="0"/>
          </a:xfrm>
          <a:prstGeom prst="line">
            <a:avLst/>
          </a:prstGeom>
          <a:ln w="19050">
            <a:solidFill>
              <a:srgbClr val="92A2BD"/>
            </a:solidFill>
            <a:tailEnd type="none"/>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H="1">
            <a:off x="7665094" y="2534156"/>
            <a:ext cx="1" cy="225471"/>
          </a:xfrm>
          <a:prstGeom prst="line">
            <a:avLst/>
          </a:prstGeom>
          <a:ln w="19050">
            <a:solidFill>
              <a:srgbClr val="92A2BD"/>
            </a:solidFill>
            <a:tailEnd type="none"/>
          </a:ln>
        </p:spPr>
        <p:style>
          <a:lnRef idx="1">
            <a:schemeClr val="accent1"/>
          </a:lnRef>
          <a:fillRef idx="0">
            <a:schemeClr val="accent1"/>
          </a:fillRef>
          <a:effectRef idx="0">
            <a:schemeClr val="accent1"/>
          </a:effectRef>
          <a:fontRef idx="minor">
            <a:schemeClr val="tx1"/>
          </a:fontRef>
        </p:style>
      </p:cxnSp>
      <p:sp>
        <p:nvSpPr>
          <p:cNvPr id="137" name="Oval 136"/>
          <p:cNvSpPr/>
          <p:nvPr/>
        </p:nvSpPr>
        <p:spPr>
          <a:xfrm>
            <a:off x="8127278" y="3134809"/>
            <a:ext cx="182880" cy="182880"/>
          </a:xfrm>
          <a:prstGeom prst="ellipse">
            <a:avLst/>
          </a:prstGeom>
          <a:solidFill>
            <a:schemeClr val="bg1">
              <a:lumMod val="7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p:txBody>
      </p:sp>
      <p:sp>
        <p:nvSpPr>
          <p:cNvPr id="138" name="TextBox 137"/>
          <p:cNvSpPr txBox="1"/>
          <p:nvPr/>
        </p:nvSpPr>
        <p:spPr>
          <a:xfrm>
            <a:off x="8080987" y="3079520"/>
            <a:ext cx="248271" cy="276999"/>
          </a:xfrm>
          <a:prstGeom prst="rect">
            <a:avLst/>
          </a:prstGeom>
          <a:noFill/>
        </p:spPr>
        <p:txBody>
          <a:bodyPr vert="horz" wrap="square" rtlCol="0">
            <a:spAutoFit/>
          </a:bodyPr>
          <a:lstStyle/>
          <a:p>
            <a:pPr algn="l" rtl="0" eaLnBrk="1" fontAlgn="auto" hangingPunct="1">
              <a:lnSpc>
                <a:spcPct val="100000"/>
              </a:lnSpc>
              <a:spcBef>
                <a:spcPts val="0"/>
              </a:spcBef>
              <a:spcAft>
                <a:spcPts val="0"/>
              </a:spcAft>
            </a:pPr>
            <a:r>
              <a:rPr lang="en-US" sz="1200" b="0" i="0" u="none" baseline="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200" b="0" i="0" u="none" baseline="0" dirty="0" smtClean="0">
              <a:solidFill>
                <a:srgbClr val="000000"/>
              </a:solidFill>
              <a:latin typeface="BMW Group Condensed" panose="020B0606020202020204" pitchFamily="34" charset="0"/>
            </a:endParaRPr>
          </a:p>
        </p:txBody>
      </p:sp>
      <p:sp>
        <p:nvSpPr>
          <p:cNvPr id="139" name="Rectangle 138"/>
          <p:cNvSpPr/>
          <p:nvPr/>
        </p:nvSpPr>
        <p:spPr>
          <a:xfrm>
            <a:off x="5778609" y="3468507"/>
            <a:ext cx="965862" cy="897178"/>
          </a:xfrm>
          <a:prstGeom prst="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40" name="TextBox 139"/>
          <p:cNvSpPr txBox="1"/>
          <p:nvPr/>
        </p:nvSpPr>
        <p:spPr>
          <a:xfrm>
            <a:off x="5907284" y="4343669"/>
            <a:ext cx="645626" cy="307777"/>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altLang="zh-CN" sz="1400" b="0" i="0" u="none" baseline="0" dirty="0" smtClean="0">
                <a:solidFill>
                  <a:srgbClr val="8CB0FE"/>
                </a:solidFill>
                <a:latin typeface="BMW Group Condensed" panose="020B0606020202020204" pitchFamily="34" charset="0"/>
              </a:rPr>
              <a:t>Others</a:t>
            </a:r>
            <a:endParaRPr lang="en-US" sz="1400" b="0" i="0" u="none" baseline="0" dirty="0" smtClean="0">
              <a:solidFill>
                <a:srgbClr val="8CB0FE"/>
              </a:solidFill>
              <a:latin typeface="BMW Group Condensed" panose="020B0606020202020204" pitchFamily="34" charset="0"/>
            </a:endParaRPr>
          </a:p>
        </p:txBody>
      </p:sp>
      <p:cxnSp>
        <p:nvCxnSpPr>
          <p:cNvPr id="141" name="Straight Connector 140"/>
          <p:cNvCxnSpPr/>
          <p:nvPr/>
        </p:nvCxnSpPr>
        <p:spPr>
          <a:xfrm>
            <a:off x="6158443" y="3893716"/>
            <a:ext cx="216310" cy="0"/>
          </a:xfrm>
          <a:prstGeom prst="line">
            <a:avLst/>
          </a:prstGeom>
          <a:ln w="19050">
            <a:solidFill>
              <a:srgbClr val="92A2BD"/>
            </a:solidFill>
            <a:tailEnd type="none"/>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H="1">
            <a:off x="6276431" y="3788779"/>
            <a:ext cx="1" cy="225471"/>
          </a:xfrm>
          <a:prstGeom prst="line">
            <a:avLst/>
          </a:prstGeom>
          <a:ln w="19050">
            <a:solidFill>
              <a:srgbClr val="92A2BD"/>
            </a:solidFill>
            <a:tailEnd type="none"/>
          </a:ln>
        </p:spPr>
        <p:style>
          <a:lnRef idx="1">
            <a:schemeClr val="accent1"/>
          </a:lnRef>
          <a:fillRef idx="0">
            <a:schemeClr val="accent1"/>
          </a:fillRef>
          <a:effectRef idx="0">
            <a:schemeClr val="accent1"/>
          </a:effectRef>
          <a:fontRef idx="minor">
            <a:schemeClr val="tx1"/>
          </a:fontRef>
        </p:style>
      </p:cxnSp>
      <p:sp>
        <p:nvSpPr>
          <p:cNvPr id="143" name="Oval 142"/>
          <p:cNvSpPr/>
          <p:nvPr/>
        </p:nvSpPr>
        <p:spPr>
          <a:xfrm>
            <a:off x="6874605" y="4420974"/>
            <a:ext cx="182880" cy="182880"/>
          </a:xfrm>
          <a:prstGeom prst="ellipse">
            <a:avLst/>
          </a:prstGeom>
          <a:solidFill>
            <a:schemeClr val="bg1">
              <a:lumMod val="7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p:txBody>
      </p:sp>
      <p:sp>
        <p:nvSpPr>
          <p:cNvPr id="144" name="TextBox 143"/>
          <p:cNvSpPr txBox="1"/>
          <p:nvPr/>
        </p:nvSpPr>
        <p:spPr>
          <a:xfrm>
            <a:off x="6828314" y="4365685"/>
            <a:ext cx="248271" cy="276999"/>
          </a:xfrm>
          <a:prstGeom prst="rect">
            <a:avLst/>
          </a:prstGeom>
          <a:noFill/>
        </p:spPr>
        <p:txBody>
          <a:bodyPr vert="horz" wrap="square" rtlCol="0">
            <a:spAutoFit/>
          </a:bodyPr>
          <a:lstStyle/>
          <a:p>
            <a:pPr algn="l" rtl="0" eaLnBrk="1" fontAlgn="auto" hangingPunct="1">
              <a:lnSpc>
                <a:spcPct val="100000"/>
              </a:lnSpc>
              <a:spcBef>
                <a:spcPts val="0"/>
              </a:spcBef>
              <a:spcAft>
                <a:spcPts val="0"/>
              </a:spcAft>
            </a:pPr>
            <a:r>
              <a:rPr lang="en-US" sz="1200" b="0" i="0" u="none" baseline="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200" b="0" i="0" u="none" baseline="0" dirty="0" smtClean="0">
              <a:solidFill>
                <a:srgbClr val="000000"/>
              </a:solidFill>
              <a:latin typeface="BMW Group Condensed" panose="020B0606020202020204" pitchFamily="34" charset="0"/>
            </a:endParaRPr>
          </a:p>
        </p:txBody>
      </p:sp>
      <p:sp>
        <p:nvSpPr>
          <p:cNvPr id="145" name="Rectangle 144"/>
          <p:cNvSpPr/>
          <p:nvPr/>
        </p:nvSpPr>
        <p:spPr>
          <a:xfrm>
            <a:off x="9150479" y="1510823"/>
            <a:ext cx="2596055" cy="4408215"/>
          </a:xfrm>
          <a:prstGeom prst="rect">
            <a:avLst/>
          </a:prstGeom>
          <a:solidFill>
            <a:srgbClr val="EABEBF"/>
          </a:solidFill>
          <a:ln w="9525">
            <a:solidFill>
              <a:srgbClr val="9A9EA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r>
              <a:rPr lang="en-US" dirty="0" smtClean="0">
                <a:solidFill>
                  <a:srgbClr val="666666"/>
                </a:solidFill>
                <a:latin typeface="BMW Group Condensed" panose="020B0606020202020204" pitchFamily="34" charset="0"/>
              </a:rPr>
              <a:t>Docs upload</a:t>
            </a:r>
            <a:endParaRPr lang="en-US" dirty="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sz="900" u="sng"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p:txBody>
      </p:sp>
      <p:sp>
        <p:nvSpPr>
          <p:cNvPr id="146" name="Rectangle 145"/>
          <p:cNvSpPr/>
          <p:nvPr/>
        </p:nvSpPr>
        <p:spPr>
          <a:xfrm>
            <a:off x="9230917" y="2216371"/>
            <a:ext cx="965862" cy="897178"/>
          </a:xfrm>
          <a:prstGeom prst="rect">
            <a:avLst/>
          </a:prstGeom>
          <a:solidFill>
            <a:srgbClr val="667084"/>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47" name="TextBox 146"/>
          <p:cNvSpPr txBox="1"/>
          <p:nvPr/>
        </p:nvSpPr>
        <p:spPr>
          <a:xfrm>
            <a:off x="9120384" y="3082385"/>
            <a:ext cx="1272528" cy="307777"/>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sz="1400" b="0" i="0" u="none" baseline="0" dirty="0" smtClean="0">
                <a:solidFill>
                  <a:schemeClr val="bg1"/>
                </a:solidFill>
                <a:latin typeface="BMW Group Condensed" panose="020B0606020202020204" pitchFamily="34" charset="0"/>
              </a:rPr>
              <a:t>Bank</a:t>
            </a:r>
            <a:r>
              <a:rPr lang="en-US" sz="1400" b="0" i="0" u="none" dirty="0" smtClean="0">
                <a:solidFill>
                  <a:schemeClr val="bg1"/>
                </a:solidFill>
                <a:latin typeface="BMW Group Condensed" panose="020B0606020202020204" pitchFamily="34" charset="0"/>
              </a:rPr>
              <a:t> Statement</a:t>
            </a:r>
            <a:endParaRPr lang="en-US" sz="1400" b="0" i="0" u="none" baseline="0" dirty="0" smtClean="0">
              <a:solidFill>
                <a:schemeClr val="bg1"/>
              </a:solidFill>
              <a:latin typeface="BMW Group Condensed" panose="020B0606020202020204" pitchFamily="34" charset="0"/>
            </a:endParaRPr>
          </a:p>
        </p:txBody>
      </p:sp>
      <p:cxnSp>
        <p:nvCxnSpPr>
          <p:cNvPr id="152" name="Straight Connector 151"/>
          <p:cNvCxnSpPr/>
          <p:nvPr/>
        </p:nvCxnSpPr>
        <p:spPr>
          <a:xfrm>
            <a:off x="9610751" y="2641580"/>
            <a:ext cx="216310" cy="0"/>
          </a:xfrm>
          <a:prstGeom prst="line">
            <a:avLst/>
          </a:prstGeom>
          <a:ln w="19050">
            <a:solidFill>
              <a:srgbClr val="92A2BD"/>
            </a:solidFill>
            <a:tailEnd type="none"/>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a:off x="9728739" y="2536643"/>
            <a:ext cx="1" cy="225471"/>
          </a:xfrm>
          <a:prstGeom prst="line">
            <a:avLst/>
          </a:prstGeom>
          <a:ln w="19050">
            <a:solidFill>
              <a:srgbClr val="92A2BD"/>
            </a:solidFill>
            <a:tailEnd type="none"/>
          </a:ln>
        </p:spPr>
        <p:style>
          <a:lnRef idx="1">
            <a:schemeClr val="accent1"/>
          </a:lnRef>
          <a:fillRef idx="0">
            <a:schemeClr val="accent1"/>
          </a:fillRef>
          <a:effectRef idx="0">
            <a:schemeClr val="accent1"/>
          </a:effectRef>
          <a:fontRef idx="minor">
            <a:schemeClr val="tx1"/>
          </a:fontRef>
        </p:style>
      </p:cxnSp>
      <p:sp>
        <p:nvSpPr>
          <p:cNvPr id="154" name="Oval 153"/>
          <p:cNvSpPr/>
          <p:nvPr/>
        </p:nvSpPr>
        <p:spPr>
          <a:xfrm>
            <a:off x="10326913" y="3168838"/>
            <a:ext cx="182880" cy="182880"/>
          </a:xfrm>
          <a:prstGeom prst="ellipse">
            <a:avLst/>
          </a:prstGeom>
          <a:solidFill>
            <a:schemeClr val="bg1">
              <a:lumMod val="7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p:txBody>
      </p:sp>
      <p:sp>
        <p:nvSpPr>
          <p:cNvPr id="155" name="TextBox 154"/>
          <p:cNvSpPr txBox="1"/>
          <p:nvPr/>
        </p:nvSpPr>
        <p:spPr>
          <a:xfrm>
            <a:off x="10280622" y="3113549"/>
            <a:ext cx="248271" cy="276999"/>
          </a:xfrm>
          <a:prstGeom prst="rect">
            <a:avLst/>
          </a:prstGeom>
          <a:noFill/>
        </p:spPr>
        <p:txBody>
          <a:bodyPr vert="horz" wrap="square" rtlCol="0">
            <a:spAutoFit/>
          </a:bodyPr>
          <a:lstStyle/>
          <a:p>
            <a:pPr algn="l" rtl="0" eaLnBrk="1" fontAlgn="auto" hangingPunct="1">
              <a:lnSpc>
                <a:spcPct val="100000"/>
              </a:lnSpc>
              <a:spcBef>
                <a:spcPts val="0"/>
              </a:spcBef>
              <a:spcAft>
                <a:spcPts val="0"/>
              </a:spcAft>
            </a:pPr>
            <a:r>
              <a:rPr lang="en-US" sz="1200" b="0" i="0" u="none" baseline="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200" b="0" i="0" u="none" baseline="0" dirty="0" smtClean="0">
              <a:solidFill>
                <a:srgbClr val="000000"/>
              </a:solidFill>
              <a:latin typeface="BMW Group Condensed" panose="020B0606020202020204" pitchFamily="34" charset="0"/>
            </a:endParaRPr>
          </a:p>
        </p:txBody>
      </p:sp>
      <p:sp>
        <p:nvSpPr>
          <p:cNvPr id="156" name="Rectangle 155"/>
          <p:cNvSpPr/>
          <p:nvPr/>
        </p:nvSpPr>
        <p:spPr>
          <a:xfrm>
            <a:off x="10624732" y="2223551"/>
            <a:ext cx="965862" cy="897178"/>
          </a:xfrm>
          <a:prstGeom prst="rect">
            <a:avLst/>
          </a:prstGeom>
          <a:solidFill>
            <a:srgbClr val="667084"/>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57" name="TextBox 156"/>
          <p:cNvSpPr txBox="1"/>
          <p:nvPr/>
        </p:nvSpPr>
        <p:spPr>
          <a:xfrm>
            <a:off x="10555489" y="3089566"/>
            <a:ext cx="1130374" cy="307777"/>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altLang="zh-CN" sz="1400" b="0" i="0" u="none" baseline="0" dirty="0" smtClean="0">
                <a:solidFill>
                  <a:schemeClr val="bg1"/>
                </a:solidFill>
                <a:latin typeface="BMW Group Condensed" panose="020B0606020202020204" pitchFamily="34" charset="0"/>
              </a:rPr>
              <a:t>Property docs</a:t>
            </a:r>
            <a:endParaRPr lang="en-US" sz="1400" b="0" i="0" u="none" baseline="0" dirty="0" smtClean="0">
              <a:solidFill>
                <a:schemeClr val="bg1"/>
              </a:solidFill>
              <a:latin typeface="BMW Group Condensed" panose="020B0606020202020204" pitchFamily="34" charset="0"/>
            </a:endParaRPr>
          </a:p>
        </p:txBody>
      </p:sp>
      <p:cxnSp>
        <p:nvCxnSpPr>
          <p:cNvPr id="158" name="Straight Connector 157"/>
          <p:cNvCxnSpPr/>
          <p:nvPr/>
        </p:nvCxnSpPr>
        <p:spPr>
          <a:xfrm>
            <a:off x="11004566" y="2648760"/>
            <a:ext cx="216310" cy="0"/>
          </a:xfrm>
          <a:prstGeom prst="line">
            <a:avLst/>
          </a:prstGeom>
          <a:ln w="19050">
            <a:solidFill>
              <a:srgbClr val="92A2BD"/>
            </a:solidFill>
            <a:tailEnd type="none"/>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flipH="1">
            <a:off x="11122554" y="2543823"/>
            <a:ext cx="1" cy="225471"/>
          </a:xfrm>
          <a:prstGeom prst="line">
            <a:avLst/>
          </a:prstGeom>
          <a:ln w="19050">
            <a:solidFill>
              <a:srgbClr val="92A2BD"/>
            </a:solidFill>
            <a:tailEnd type="none"/>
          </a:ln>
        </p:spPr>
        <p:style>
          <a:lnRef idx="1">
            <a:schemeClr val="accent1"/>
          </a:lnRef>
          <a:fillRef idx="0">
            <a:schemeClr val="accent1"/>
          </a:fillRef>
          <a:effectRef idx="0">
            <a:schemeClr val="accent1"/>
          </a:effectRef>
          <a:fontRef idx="minor">
            <a:schemeClr val="tx1"/>
          </a:fontRef>
        </p:style>
      </p:cxnSp>
      <p:sp>
        <p:nvSpPr>
          <p:cNvPr id="160" name="Oval 159"/>
          <p:cNvSpPr/>
          <p:nvPr/>
        </p:nvSpPr>
        <p:spPr>
          <a:xfrm>
            <a:off x="11572880" y="3163718"/>
            <a:ext cx="182880" cy="181900"/>
          </a:xfrm>
          <a:prstGeom prst="ellipse">
            <a:avLst/>
          </a:prstGeom>
          <a:solidFill>
            <a:schemeClr val="bg1">
              <a:lumMod val="7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p:txBody>
      </p:sp>
      <p:sp>
        <p:nvSpPr>
          <p:cNvPr id="161" name="TextBox 160"/>
          <p:cNvSpPr txBox="1"/>
          <p:nvPr/>
        </p:nvSpPr>
        <p:spPr>
          <a:xfrm>
            <a:off x="11526589" y="3108429"/>
            <a:ext cx="248271" cy="276999"/>
          </a:xfrm>
          <a:prstGeom prst="rect">
            <a:avLst/>
          </a:prstGeom>
          <a:noFill/>
        </p:spPr>
        <p:txBody>
          <a:bodyPr vert="horz" wrap="square" rtlCol="0">
            <a:spAutoFit/>
          </a:bodyPr>
          <a:lstStyle/>
          <a:p>
            <a:pPr algn="l" rtl="0" eaLnBrk="1" fontAlgn="auto" hangingPunct="1">
              <a:lnSpc>
                <a:spcPct val="100000"/>
              </a:lnSpc>
              <a:spcBef>
                <a:spcPts val="0"/>
              </a:spcBef>
              <a:spcAft>
                <a:spcPts val="0"/>
              </a:spcAft>
            </a:pPr>
            <a:r>
              <a:rPr lang="en-US" sz="1200" b="0" i="0" u="none" baseline="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200" b="0" i="0" u="none" baseline="0" dirty="0" smtClean="0">
              <a:solidFill>
                <a:srgbClr val="000000"/>
              </a:solidFill>
              <a:latin typeface="BMW Group Condensed" panose="020B0606020202020204" pitchFamily="34" charset="0"/>
            </a:endParaRPr>
          </a:p>
        </p:txBody>
      </p:sp>
      <p:sp>
        <p:nvSpPr>
          <p:cNvPr id="162" name="Rectangle 161"/>
          <p:cNvSpPr/>
          <p:nvPr/>
        </p:nvSpPr>
        <p:spPr>
          <a:xfrm>
            <a:off x="9236069" y="3478174"/>
            <a:ext cx="965862" cy="897178"/>
          </a:xfrm>
          <a:prstGeom prst="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63" name="TextBox 162"/>
          <p:cNvSpPr txBox="1"/>
          <p:nvPr/>
        </p:nvSpPr>
        <p:spPr>
          <a:xfrm>
            <a:off x="9364744" y="4353336"/>
            <a:ext cx="645626" cy="307777"/>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altLang="zh-CN" sz="1400" b="0" i="0" u="none" baseline="0" dirty="0" smtClean="0">
                <a:solidFill>
                  <a:srgbClr val="8CB0FE"/>
                </a:solidFill>
                <a:latin typeface="BMW Group Condensed" panose="020B0606020202020204" pitchFamily="34" charset="0"/>
              </a:rPr>
              <a:t>Others</a:t>
            </a:r>
            <a:endParaRPr lang="en-US" sz="1400" b="0" i="0" u="none" baseline="0" dirty="0" smtClean="0">
              <a:solidFill>
                <a:srgbClr val="8CB0FE"/>
              </a:solidFill>
              <a:latin typeface="BMW Group Condensed" panose="020B0606020202020204" pitchFamily="34" charset="0"/>
            </a:endParaRPr>
          </a:p>
        </p:txBody>
      </p:sp>
      <p:cxnSp>
        <p:nvCxnSpPr>
          <p:cNvPr id="164" name="Straight Connector 163"/>
          <p:cNvCxnSpPr/>
          <p:nvPr/>
        </p:nvCxnSpPr>
        <p:spPr>
          <a:xfrm>
            <a:off x="9615903" y="3903383"/>
            <a:ext cx="216310" cy="0"/>
          </a:xfrm>
          <a:prstGeom prst="line">
            <a:avLst/>
          </a:prstGeom>
          <a:ln w="19050">
            <a:solidFill>
              <a:srgbClr val="92A2BD"/>
            </a:solidFill>
            <a:tailEnd type="none"/>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flipH="1">
            <a:off x="9733891" y="3798446"/>
            <a:ext cx="1" cy="225471"/>
          </a:xfrm>
          <a:prstGeom prst="line">
            <a:avLst/>
          </a:prstGeom>
          <a:ln w="19050">
            <a:solidFill>
              <a:srgbClr val="92A2BD"/>
            </a:solidFill>
            <a:tailEnd type="none"/>
          </a:ln>
        </p:spPr>
        <p:style>
          <a:lnRef idx="1">
            <a:schemeClr val="accent1"/>
          </a:lnRef>
          <a:fillRef idx="0">
            <a:schemeClr val="accent1"/>
          </a:fillRef>
          <a:effectRef idx="0">
            <a:schemeClr val="accent1"/>
          </a:effectRef>
          <a:fontRef idx="minor">
            <a:schemeClr val="tx1"/>
          </a:fontRef>
        </p:style>
      </p:cxnSp>
      <p:sp>
        <p:nvSpPr>
          <p:cNvPr id="166" name="Oval 165"/>
          <p:cNvSpPr/>
          <p:nvPr/>
        </p:nvSpPr>
        <p:spPr>
          <a:xfrm>
            <a:off x="10332065" y="4430641"/>
            <a:ext cx="182880" cy="182880"/>
          </a:xfrm>
          <a:prstGeom prst="ellipse">
            <a:avLst/>
          </a:prstGeom>
          <a:solidFill>
            <a:schemeClr val="bg1">
              <a:lumMod val="7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p:txBody>
      </p:sp>
      <p:sp>
        <p:nvSpPr>
          <p:cNvPr id="167" name="TextBox 166"/>
          <p:cNvSpPr txBox="1"/>
          <p:nvPr/>
        </p:nvSpPr>
        <p:spPr>
          <a:xfrm>
            <a:off x="10285774" y="4375352"/>
            <a:ext cx="248271" cy="276999"/>
          </a:xfrm>
          <a:prstGeom prst="rect">
            <a:avLst/>
          </a:prstGeom>
          <a:noFill/>
        </p:spPr>
        <p:txBody>
          <a:bodyPr vert="horz" wrap="square" rtlCol="0">
            <a:spAutoFit/>
          </a:bodyPr>
          <a:lstStyle/>
          <a:p>
            <a:pPr algn="l" rtl="0" eaLnBrk="1" fontAlgn="auto" hangingPunct="1">
              <a:lnSpc>
                <a:spcPct val="100000"/>
              </a:lnSpc>
              <a:spcBef>
                <a:spcPts val="0"/>
              </a:spcBef>
              <a:spcAft>
                <a:spcPts val="0"/>
              </a:spcAft>
            </a:pPr>
            <a:r>
              <a:rPr lang="en-US" sz="1200" b="0" i="0" u="none" baseline="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200" b="0" i="0" u="none" baseline="0" dirty="0" smtClean="0">
              <a:solidFill>
                <a:srgbClr val="000000"/>
              </a:solidFill>
              <a:latin typeface="BMW Group Condensed" panose="020B0606020202020204" pitchFamily="34" charset="0"/>
            </a:endParaRPr>
          </a:p>
        </p:txBody>
      </p:sp>
      <p:sp>
        <p:nvSpPr>
          <p:cNvPr id="105" name="Rectangle 104"/>
          <p:cNvSpPr/>
          <p:nvPr/>
        </p:nvSpPr>
        <p:spPr>
          <a:xfrm>
            <a:off x="417752" y="1515801"/>
            <a:ext cx="2505075" cy="4486275"/>
          </a:xfrm>
          <a:prstGeom prst="rect">
            <a:avLst/>
          </a:prstGeom>
          <a:no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06" name="Rounded Rectangle 105"/>
          <p:cNvSpPr/>
          <p:nvPr/>
        </p:nvSpPr>
        <p:spPr>
          <a:xfrm>
            <a:off x="565389" y="1620575"/>
            <a:ext cx="2209800" cy="219075"/>
          </a:xfrm>
          <a:prstGeom prst="roundRect">
            <a:avLst/>
          </a:prstGeom>
          <a:solidFill>
            <a:schemeClr val="bg1">
              <a:lumMod val="95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r>
              <a:rPr lang="en-US" altLang="zh-CN" sz="1100" b="0" i="0" u="none" baseline="0" dirty="0" smtClean="0">
                <a:solidFill>
                  <a:schemeClr val="tx1"/>
                </a:solidFill>
                <a:latin typeface="BMW Group Condensed" panose="020B0606020202020204" pitchFamily="34" charset="0"/>
              </a:rPr>
              <a:t>www.easyfinance.com</a:t>
            </a:r>
            <a:endParaRPr lang="en-US" sz="1100" b="0" i="0" u="none" baseline="0" dirty="0" smtClean="0">
              <a:solidFill>
                <a:schemeClr val="tx1"/>
              </a:solidFill>
              <a:latin typeface="BMW Group Condensed" panose="020B0606020202020204" pitchFamily="34" charset="0"/>
            </a:endParaRPr>
          </a:p>
        </p:txBody>
      </p:sp>
      <p:sp>
        <p:nvSpPr>
          <p:cNvPr id="107" name="Pentagon 106"/>
          <p:cNvSpPr/>
          <p:nvPr/>
        </p:nvSpPr>
        <p:spPr>
          <a:xfrm>
            <a:off x="2270365" y="5626002"/>
            <a:ext cx="614362" cy="304800"/>
          </a:xfrm>
          <a:prstGeom prst="homePlate">
            <a:avLst/>
          </a:prstGeom>
          <a:solidFill>
            <a:schemeClr val="accent3">
              <a:lumMod val="60000"/>
              <a:lumOff val="40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zh-CN" altLang="en-US" sz="900" dirty="0">
                <a:solidFill>
                  <a:schemeClr val="tx1"/>
                </a:solidFill>
                <a:latin typeface="BMW Group Condensed" panose="020B0606020202020204" pitchFamily="34" charset="0"/>
              </a:rPr>
              <a:t>下一步</a:t>
            </a:r>
            <a:endParaRPr lang="en-US" sz="900" b="0" i="0" u="none" baseline="0" dirty="0" err="1" smtClean="0">
              <a:solidFill>
                <a:schemeClr val="tx1"/>
              </a:solidFill>
              <a:latin typeface="BMW Group Condensed" panose="020B0606020202020204" pitchFamily="34" charset="0"/>
            </a:endParaRPr>
          </a:p>
        </p:txBody>
      </p:sp>
      <p:sp>
        <p:nvSpPr>
          <p:cNvPr id="108" name="Rounded Rectangle 107"/>
          <p:cNvSpPr/>
          <p:nvPr/>
        </p:nvSpPr>
        <p:spPr>
          <a:xfrm>
            <a:off x="565389" y="2301658"/>
            <a:ext cx="595313" cy="258084"/>
          </a:xfrm>
          <a:prstGeom prst="round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altLang="zh-CN" sz="800" b="0" i="0" u="none" baseline="0" dirty="0" smtClean="0">
                <a:solidFill>
                  <a:schemeClr val="tx1"/>
                </a:solidFill>
                <a:latin typeface="BMW Group Condensed" panose="020B0606020202020204" pitchFamily="34" charset="0"/>
              </a:rPr>
              <a:t>Applicant</a:t>
            </a:r>
            <a:endParaRPr lang="en-US" sz="800" b="0" i="0" u="none" baseline="0" dirty="0" smtClean="0">
              <a:solidFill>
                <a:schemeClr val="tx1"/>
              </a:solidFill>
              <a:latin typeface="BMW Group Condensed" panose="020B0606020202020204" pitchFamily="34" charset="0"/>
            </a:endParaRPr>
          </a:p>
        </p:txBody>
      </p:sp>
      <p:graphicFrame>
        <p:nvGraphicFramePr>
          <p:cNvPr id="109" name="Table 108"/>
          <p:cNvGraphicFramePr>
            <a:graphicFrameLocks noGrp="1"/>
          </p:cNvGraphicFramePr>
          <p:nvPr>
            <p:extLst>
              <p:ext uri="{D42A27DB-BD31-4B8C-83A1-F6EECF244321}">
                <p14:modId xmlns:p14="http://schemas.microsoft.com/office/powerpoint/2010/main" val="931824326"/>
              </p:ext>
            </p:extLst>
          </p:nvPr>
        </p:nvGraphicFramePr>
        <p:xfrm>
          <a:off x="565389" y="2677581"/>
          <a:ext cx="2209800" cy="335280"/>
        </p:xfrm>
        <a:graphic>
          <a:graphicData uri="http://schemas.openxmlformats.org/drawingml/2006/table">
            <a:tbl>
              <a:tblPr firstRow="1" bandRow="1">
                <a:tableStyleId>{5C22544A-7EE6-4342-B048-85BDC9FD1C3A}</a:tableStyleId>
              </a:tblPr>
              <a:tblGrid>
                <a:gridCol w="552450"/>
                <a:gridCol w="552450"/>
                <a:gridCol w="552450"/>
                <a:gridCol w="552450"/>
              </a:tblGrid>
              <a:tr h="265747">
                <a:tc>
                  <a:txBody>
                    <a:bodyPr/>
                    <a:lstStyle/>
                    <a:p>
                      <a:r>
                        <a:rPr lang="zh-CN" altLang="en-US" sz="800" dirty="0" smtClean="0"/>
                        <a:t>姓名</a:t>
                      </a:r>
                      <a:endParaRPr lang="en-US" sz="800" dirty="0"/>
                    </a:p>
                  </a:txBody>
                  <a:tcPr/>
                </a:tc>
                <a:tc>
                  <a:txBody>
                    <a:bodyPr/>
                    <a:lstStyle/>
                    <a:p>
                      <a:r>
                        <a:rPr lang="zh-CN" altLang="en-US" sz="800" dirty="0" smtClean="0"/>
                        <a:t>证件类型</a:t>
                      </a:r>
                      <a:endParaRPr lang="en-US" sz="800" dirty="0"/>
                    </a:p>
                  </a:txBody>
                  <a:tcPr/>
                </a:tc>
                <a:tc>
                  <a:txBody>
                    <a:bodyPr/>
                    <a:lstStyle/>
                    <a:p>
                      <a:r>
                        <a:rPr lang="zh-CN" altLang="en-US" sz="800" dirty="0" smtClean="0"/>
                        <a:t>证件号</a:t>
                      </a:r>
                      <a:endParaRPr lang="en-US" sz="800" dirty="0"/>
                    </a:p>
                  </a:txBody>
                  <a:tcPr/>
                </a:tc>
                <a:tc>
                  <a:txBody>
                    <a:bodyPr/>
                    <a:lstStyle/>
                    <a:p>
                      <a:r>
                        <a:rPr lang="zh-CN" altLang="en-US" sz="800" dirty="0" smtClean="0"/>
                        <a:t>预审核结果</a:t>
                      </a:r>
                      <a:endParaRPr lang="en-US" sz="800" dirty="0"/>
                    </a:p>
                  </a:txBody>
                  <a:tcPr/>
                </a:tc>
              </a:tr>
            </a:tbl>
          </a:graphicData>
        </a:graphic>
      </p:graphicFrame>
      <p:sp>
        <p:nvSpPr>
          <p:cNvPr id="110" name="Rounded Rectangle 109"/>
          <p:cNvSpPr/>
          <p:nvPr/>
        </p:nvSpPr>
        <p:spPr>
          <a:xfrm>
            <a:off x="565389" y="3077898"/>
            <a:ext cx="595313" cy="258084"/>
          </a:xfrm>
          <a:prstGeom prst="round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altLang="zh-CN" sz="800" b="0" i="0" u="none" baseline="0" dirty="0" smtClean="0">
                <a:solidFill>
                  <a:schemeClr val="tx1"/>
                </a:solidFill>
                <a:latin typeface="BMW Group Condensed" panose="020B0606020202020204" pitchFamily="34" charset="0"/>
              </a:rPr>
              <a:t>Co-borrower</a:t>
            </a:r>
            <a:endParaRPr lang="en-US" sz="800" b="0" i="0" u="none" baseline="0" dirty="0" smtClean="0">
              <a:solidFill>
                <a:schemeClr val="tx1"/>
              </a:solidFill>
              <a:latin typeface="BMW Group Condensed" panose="020B0606020202020204" pitchFamily="34" charset="0"/>
            </a:endParaRPr>
          </a:p>
        </p:txBody>
      </p:sp>
      <p:graphicFrame>
        <p:nvGraphicFramePr>
          <p:cNvPr id="111" name="Table 110"/>
          <p:cNvGraphicFramePr>
            <a:graphicFrameLocks noGrp="1"/>
          </p:cNvGraphicFramePr>
          <p:nvPr>
            <p:extLst>
              <p:ext uri="{D42A27DB-BD31-4B8C-83A1-F6EECF244321}">
                <p14:modId xmlns:p14="http://schemas.microsoft.com/office/powerpoint/2010/main" val="1511327072"/>
              </p:ext>
            </p:extLst>
          </p:nvPr>
        </p:nvGraphicFramePr>
        <p:xfrm>
          <a:off x="565389" y="3402700"/>
          <a:ext cx="2209800" cy="335280"/>
        </p:xfrm>
        <a:graphic>
          <a:graphicData uri="http://schemas.openxmlformats.org/drawingml/2006/table">
            <a:tbl>
              <a:tblPr firstRow="1" bandRow="1">
                <a:tableStyleId>{5C22544A-7EE6-4342-B048-85BDC9FD1C3A}</a:tableStyleId>
              </a:tblPr>
              <a:tblGrid>
                <a:gridCol w="552450"/>
                <a:gridCol w="552450"/>
                <a:gridCol w="552450"/>
                <a:gridCol w="552450"/>
              </a:tblGrid>
              <a:tr h="265747">
                <a:tc>
                  <a:txBody>
                    <a:bodyPr/>
                    <a:lstStyle/>
                    <a:p>
                      <a:r>
                        <a:rPr lang="zh-CN" altLang="en-US" sz="800" dirty="0" smtClean="0"/>
                        <a:t>姓名</a:t>
                      </a:r>
                      <a:endParaRPr lang="en-US" sz="800" dirty="0"/>
                    </a:p>
                  </a:txBody>
                  <a:tcPr/>
                </a:tc>
                <a:tc>
                  <a:txBody>
                    <a:bodyPr/>
                    <a:lstStyle/>
                    <a:p>
                      <a:r>
                        <a:rPr lang="zh-CN" altLang="en-US" sz="800" dirty="0" smtClean="0"/>
                        <a:t>证件类型</a:t>
                      </a:r>
                      <a:endParaRPr lang="en-US" sz="800" dirty="0"/>
                    </a:p>
                  </a:txBody>
                  <a:tcPr/>
                </a:tc>
                <a:tc>
                  <a:txBody>
                    <a:bodyPr/>
                    <a:lstStyle/>
                    <a:p>
                      <a:r>
                        <a:rPr lang="zh-CN" altLang="en-US" sz="800" dirty="0" smtClean="0"/>
                        <a:t>证件号</a:t>
                      </a:r>
                      <a:endParaRPr lang="en-US" sz="800" dirty="0"/>
                    </a:p>
                  </a:txBody>
                  <a:tcPr/>
                </a:tc>
                <a:tc>
                  <a:txBody>
                    <a:bodyPr/>
                    <a:lstStyle/>
                    <a:p>
                      <a:r>
                        <a:rPr lang="zh-CN" altLang="en-US" sz="800" dirty="0" smtClean="0"/>
                        <a:t>预审核结果</a:t>
                      </a:r>
                      <a:endParaRPr lang="en-US" sz="800" dirty="0"/>
                    </a:p>
                  </a:txBody>
                  <a:tcPr/>
                </a:tc>
              </a:tr>
            </a:tbl>
          </a:graphicData>
        </a:graphic>
      </p:graphicFrame>
      <p:sp>
        <p:nvSpPr>
          <p:cNvPr id="112" name="Rounded Rectangle 111"/>
          <p:cNvSpPr/>
          <p:nvPr/>
        </p:nvSpPr>
        <p:spPr>
          <a:xfrm>
            <a:off x="565389" y="3754347"/>
            <a:ext cx="595313" cy="258084"/>
          </a:xfrm>
          <a:prstGeom prst="round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altLang="zh-CN" sz="800" b="0" i="0" u="none" baseline="0" dirty="0" smtClean="0">
                <a:solidFill>
                  <a:schemeClr val="tx1"/>
                </a:solidFill>
                <a:latin typeface="BMW Group Condensed" panose="020B0606020202020204" pitchFamily="34" charset="0"/>
              </a:rPr>
              <a:t>Guarantor</a:t>
            </a:r>
            <a:endParaRPr lang="en-US" sz="800" b="0" i="0" u="none" baseline="0" dirty="0" smtClean="0">
              <a:solidFill>
                <a:schemeClr val="tx1"/>
              </a:solidFill>
              <a:latin typeface="BMW Group Condensed" panose="020B0606020202020204" pitchFamily="34" charset="0"/>
            </a:endParaRPr>
          </a:p>
        </p:txBody>
      </p:sp>
      <p:graphicFrame>
        <p:nvGraphicFramePr>
          <p:cNvPr id="113" name="Table 112"/>
          <p:cNvGraphicFramePr>
            <a:graphicFrameLocks noGrp="1"/>
          </p:cNvGraphicFramePr>
          <p:nvPr>
            <p:extLst>
              <p:ext uri="{D42A27DB-BD31-4B8C-83A1-F6EECF244321}">
                <p14:modId xmlns:p14="http://schemas.microsoft.com/office/powerpoint/2010/main" val="3048214199"/>
              </p:ext>
            </p:extLst>
          </p:nvPr>
        </p:nvGraphicFramePr>
        <p:xfrm>
          <a:off x="565389" y="4095320"/>
          <a:ext cx="2209800" cy="335280"/>
        </p:xfrm>
        <a:graphic>
          <a:graphicData uri="http://schemas.openxmlformats.org/drawingml/2006/table">
            <a:tbl>
              <a:tblPr firstRow="1" bandRow="1">
                <a:tableStyleId>{5C22544A-7EE6-4342-B048-85BDC9FD1C3A}</a:tableStyleId>
              </a:tblPr>
              <a:tblGrid>
                <a:gridCol w="552450"/>
                <a:gridCol w="552450"/>
                <a:gridCol w="552450"/>
                <a:gridCol w="552450"/>
              </a:tblGrid>
              <a:tr h="265747">
                <a:tc>
                  <a:txBody>
                    <a:bodyPr/>
                    <a:lstStyle/>
                    <a:p>
                      <a:r>
                        <a:rPr lang="zh-CN" altLang="en-US" sz="800" dirty="0" smtClean="0"/>
                        <a:t>姓名</a:t>
                      </a:r>
                      <a:endParaRPr lang="en-US" sz="800" dirty="0"/>
                    </a:p>
                  </a:txBody>
                  <a:tcPr/>
                </a:tc>
                <a:tc>
                  <a:txBody>
                    <a:bodyPr/>
                    <a:lstStyle/>
                    <a:p>
                      <a:r>
                        <a:rPr lang="zh-CN" altLang="en-US" sz="800" dirty="0" smtClean="0"/>
                        <a:t>证件类型</a:t>
                      </a:r>
                      <a:endParaRPr lang="en-US" sz="800" dirty="0"/>
                    </a:p>
                  </a:txBody>
                  <a:tcPr/>
                </a:tc>
                <a:tc>
                  <a:txBody>
                    <a:bodyPr/>
                    <a:lstStyle/>
                    <a:p>
                      <a:r>
                        <a:rPr lang="zh-CN" altLang="en-US" sz="800" dirty="0" smtClean="0"/>
                        <a:t>证件号</a:t>
                      </a:r>
                      <a:endParaRPr lang="en-US" sz="800" dirty="0"/>
                    </a:p>
                  </a:txBody>
                  <a:tcPr/>
                </a:tc>
                <a:tc>
                  <a:txBody>
                    <a:bodyPr/>
                    <a:lstStyle/>
                    <a:p>
                      <a:r>
                        <a:rPr lang="zh-CN" altLang="en-US" sz="800" dirty="0" smtClean="0"/>
                        <a:t>预审核结果</a:t>
                      </a:r>
                      <a:endParaRPr lang="en-US" sz="800" dirty="0"/>
                    </a:p>
                  </a:txBody>
                  <a:tcPr/>
                </a:tc>
              </a:tr>
            </a:tbl>
          </a:graphicData>
        </a:graphic>
      </p:graphicFrame>
      <p:sp>
        <p:nvSpPr>
          <p:cNvPr id="114" name="Pentagon 113"/>
          <p:cNvSpPr/>
          <p:nvPr/>
        </p:nvSpPr>
        <p:spPr>
          <a:xfrm rot="10800000">
            <a:off x="527290" y="5604571"/>
            <a:ext cx="614362" cy="304800"/>
          </a:xfrm>
          <a:prstGeom prst="homePlate">
            <a:avLst/>
          </a:prstGeom>
          <a:solidFill>
            <a:schemeClr val="accent3">
              <a:lumMod val="60000"/>
              <a:lumOff val="40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900" b="0" i="0" u="none" baseline="0" dirty="0" err="1" smtClean="0">
              <a:solidFill>
                <a:schemeClr val="tx1"/>
              </a:solidFill>
              <a:latin typeface="BMW Group Condensed" panose="020B0606020202020204" pitchFamily="34" charset="0"/>
            </a:endParaRPr>
          </a:p>
        </p:txBody>
      </p:sp>
      <p:sp>
        <p:nvSpPr>
          <p:cNvPr id="115" name="TextBox 114"/>
          <p:cNvSpPr txBox="1"/>
          <p:nvPr/>
        </p:nvSpPr>
        <p:spPr>
          <a:xfrm>
            <a:off x="589202" y="5666810"/>
            <a:ext cx="1104900" cy="261610"/>
          </a:xfrm>
          <a:prstGeom prst="rect">
            <a:avLst/>
          </a:prstGeom>
          <a:noFill/>
        </p:spPr>
        <p:txBody>
          <a:bodyPr vert="horz" wrap="square" rtlCol="0">
            <a:spAutoFit/>
          </a:bodyPr>
          <a:lstStyle/>
          <a:p>
            <a:pPr algn="l" rtl="0" eaLnBrk="1" fontAlgn="auto" hangingPunct="1">
              <a:lnSpc>
                <a:spcPct val="100000"/>
              </a:lnSpc>
              <a:spcBef>
                <a:spcPts val="0"/>
              </a:spcBef>
              <a:spcAft>
                <a:spcPts val="0"/>
              </a:spcAft>
            </a:pPr>
            <a:r>
              <a:rPr lang="zh-CN" altLang="en-US" sz="1100" b="0" i="0" u="none" baseline="0" dirty="0" smtClean="0">
                <a:solidFill>
                  <a:srgbClr val="000000"/>
                </a:solidFill>
                <a:latin typeface="BMW Group Condensed" panose="020B0606020202020204" pitchFamily="34" charset="0"/>
              </a:rPr>
              <a:t>上一步</a:t>
            </a:r>
            <a:endParaRPr lang="en-US" sz="1100" b="0" i="0" u="none" baseline="0" dirty="0" smtClean="0">
              <a:solidFill>
                <a:srgbClr val="000000"/>
              </a:solidFill>
              <a:latin typeface="BMW Group Condensed" panose="020B0606020202020204" pitchFamily="34" charset="0"/>
            </a:endParaRPr>
          </a:p>
        </p:txBody>
      </p:sp>
      <p:sp>
        <p:nvSpPr>
          <p:cNvPr id="116" name="Rounded Rectangle 115"/>
          <p:cNvSpPr/>
          <p:nvPr/>
        </p:nvSpPr>
        <p:spPr>
          <a:xfrm>
            <a:off x="565389" y="4632449"/>
            <a:ext cx="923925" cy="224001"/>
          </a:xfrm>
          <a:prstGeom prst="round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zh-CN" altLang="en-US" sz="1100" dirty="0" smtClean="0">
                <a:solidFill>
                  <a:schemeClr val="tx1"/>
                </a:solidFill>
                <a:latin typeface="BMW Group Condensed" panose="020B0606020202020204" pitchFamily="34" charset="0"/>
              </a:rPr>
              <a:t>总</a:t>
            </a:r>
            <a:r>
              <a:rPr lang="zh-CN" altLang="en-US" sz="1100" dirty="0">
                <a:solidFill>
                  <a:schemeClr val="tx1"/>
                </a:solidFill>
                <a:latin typeface="BMW Group Condensed" panose="020B0606020202020204" pitchFamily="34" charset="0"/>
              </a:rPr>
              <a:t>结果</a:t>
            </a:r>
            <a:endParaRPr lang="en-US" sz="1100" b="0" i="0" u="none" baseline="0" dirty="0" err="1" smtClean="0">
              <a:solidFill>
                <a:schemeClr val="tx1"/>
              </a:solidFill>
              <a:latin typeface="BMW Group Condensed" panose="020B0606020202020204" pitchFamily="34" charset="0"/>
            </a:endParaRPr>
          </a:p>
        </p:txBody>
      </p:sp>
      <p:sp>
        <p:nvSpPr>
          <p:cNvPr id="117" name="Rounded Rectangle 116"/>
          <p:cNvSpPr/>
          <p:nvPr/>
        </p:nvSpPr>
        <p:spPr>
          <a:xfrm>
            <a:off x="1636951" y="4632450"/>
            <a:ext cx="1119188" cy="241436"/>
          </a:xfrm>
          <a:prstGeom prst="roundRect">
            <a:avLst/>
          </a:prstGeom>
          <a:solidFill>
            <a:schemeClr val="accent3">
              <a:lumMod val="40000"/>
              <a:lumOff val="60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altLang="zh-CN" sz="1100" dirty="0" smtClean="0">
                <a:solidFill>
                  <a:schemeClr val="tx1"/>
                </a:solidFill>
                <a:latin typeface="BMW Group Condensed" panose="020B0606020202020204" pitchFamily="34" charset="0"/>
              </a:rPr>
              <a:t>PASS</a:t>
            </a:r>
            <a:endParaRPr lang="en-US" sz="1100" b="0" i="0" u="none" baseline="0" dirty="0" smtClean="0">
              <a:solidFill>
                <a:schemeClr val="tx1"/>
              </a:solidFill>
              <a:latin typeface="BMW Group Condensed" panose="020B0606020202020204" pitchFamily="34" charset="0"/>
            </a:endParaRPr>
          </a:p>
        </p:txBody>
      </p:sp>
      <p:sp>
        <p:nvSpPr>
          <p:cNvPr id="118" name="Rounded Rectangle 117"/>
          <p:cNvSpPr/>
          <p:nvPr/>
        </p:nvSpPr>
        <p:spPr>
          <a:xfrm>
            <a:off x="1160702" y="5021001"/>
            <a:ext cx="1109663" cy="438150"/>
          </a:xfrm>
          <a:prstGeom prst="roundRect">
            <a:avLst/>
          </a:prstGeom>
          <a:solidFill>
            <a:schemeClr val="accent2">
              <a:lumMod val="60000"/>
              <a:lumOff val="40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r>
              <a:rPr lang="zh-CN" altLang="en-US" sz="1000" b="0" i="0" u="none" baseline="0" dirty="0" smtClean="0">
                <a:solidFill>
                  <a:schemeClr val="tx1"/>
                </a:solidFill>
                <a:latin typeface="BMW Group Condensed" panose="020B0606020202020204" pitchFamily="34" charset="0"/>
              </a:rPr>
              <a:t>预审核申请</a:t>
            </a:r>
            <a:endParaRPr lang="en-US" sz="1000" b="0" i="0" u="none" baseline="0" dirty="0" err="1" smtClean="0">
              <a:solidFill>
                <a:schemeClr val="tx1"/>
              </a:solidFill>
              <a:latin typeface="BMW Group Condensed" panose="020B0606020202020204" pitchFamily="34" charset="0"/>
            </a:endParaRPr>
          </a:p>
        </p:txBody>
      </p:sp>
      <p:sp>
        <p:nvSpPr>
          <p:cNvPr id="121" name="Rectangle 120"/>
          <p:cNvSpPr/>
          <p:nvPr/>
        </p:nvSpPr>
        <p:spPr>
          <a:xfrm>
            <a:off x="2985272" y="1516567"/>
            <a:ext cx="2596055" cy="4408215"/>
          </a:xfrm>
          <a:prstGeom prst="rect">
            <a:avLst/>
          </a:prstGeom>
          <a:solidFill>
            <a:srgbClr val="EABEBF"/>
          </a:solidFill>
          <a:ln w="9525">
            <a:solidFill>
              <a:srgbClr val="9A9EA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r>
              <a:rPr lang="en-US" dirty="0" smtClean="0">
                <a:solidFill>
                  <a:srgbClr val="666666"/>
                </a:solidFill>
                <a:latin typeface="BMW Group Condensed" panose="020B0606020202020204" pitchFamily="34" charset="0"/>
              </a:rPr>
              <a:t>Docs upload</a:t>
            </a:r>
            <a:endParaRPr lang="en-US" dirty="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sz="900" u="sng"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p:txBody>
      </p:sp>
      <p:sp>
        <p:nvSpPr>
          <p:cNvPr id="122" name="Rounded Rectangle 121"/>
          <p:cNvSpPr/>
          <p:nvPr/>
        </p:nvSpPr>
        <p:spPr>
          <a:xfrm>
            <a:off x="3177829" y="2429275"/>
            <a:ext cx="1866900" cy="442327"/>
          </a:xfrm>
          <a:prstGeom prst="round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sz="1200" b="0" i="0" u="none" baseline="0" dirty="0" smtClean="0">
                <a:solidFill>
                  <a:schemeClr val="tx1"/>
                </a:solidFill>
                <a:latin typeface="BMW Group Condensed" panose="020B0606020202020204" pitchFamily="34" charset="0"/>
              </a:rPr>
              <a:t>Borrower: A</a:t>
            </a:r>
          </a:p>
        </p:txBody>
      </p:sp>
      <p:sp>
        <p:nvSpPr>
          <p:cNvPr id="168" name="Rounded Rectangle 167"/>
          <p:cNvSpPr/>
          <p:nvPr/>
        </p:nvSpPr>
        <p:spPr>
          <a:xfrm>
            <a:off x="3177829" y="3178920"/>
            <a:ext cx="1866900" cy="442327"/>
          </a:xfrm>
          <a:prstGeom prst="round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sz="1200" b="0" i="0" u="none" baseline="0" dirty="0" smtClean="0">
                <a:solidFill>
                  <a:schemeClr val="tx1"/>
                </a:solidFill>
                <a:latin typeface="BMW Group Condensed" panose="020B0606020202020204" pitchFamily="34" charset="0"/>
              </a:rPr>
              <a:t>Co-borrower: B</a:t>
            </a:r>
          </a:p>
        </p:txBody>
      </p:sp>
      <p:sp>
        <p:nvSpPr>
          <p:cNvPr id="169" name="Rounded Rectangle 168"/>
          <p:cNvSpPr/>
          <p:nvPr/>
        </p:nvSpPr>
        <p:spPr>
          <a:xfrm>
            <a:off x="3163958" y="3875278"/>
            <a:ext cx="1866900" cy="442327"/>
          </a:xfrm>
          <a:prstGeom prst="round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sz="1200" b="0" i="0" u="none" baseline="0" dirty="0" smtClean="0">
                <a:solidFill>
                  <a:schemeClr val="tx1"/>
                </a:solidFill>
                <a:latin typeface="BMW Group Condensed" panose="020B0606020202020204" pitchFamily="34" charset="0"/>
              </a:rPr>
              <a:t>Guarantor 1: C</a:t>
            </a:r>
          </a:p>
        </p:txBody>
      </p:sp>
      <p:sp>
        <p:nvSpPr>
          <p:cNvPr id="170" name="Rounded Rectangle 169"/>
          <p:cNvSpPr/>
          <p:nvPr/>
        </p:nvSpPr>
        <p:spPr>
          <a:xfrm>
            <a:off x="3163958" y="4516613"/>
            <a:ext cx="1866900" cy="442327"/>
          </a:xfrm>
          <a:prstGeom prst="round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latin typeface="BMW Group Condensed" panose="020B0606020202020204" pitchFamily="34" charset="0"/>
              </a:rPr>
              <a:t>Guarantor </a:t>
            </a:r>
            <a:r>
              <a:rPr lang="en-US" sz="1200" dirty="0" smtClean="0">
                <a:solidFill>
                  <a:schemeClr val="tx1"/>
                </a:solidFill>
                <a:latin typeface="BMW Group Condensed" panose="020B0606020202020204" pitchFamily="34" charset="0"/>
              </a:rPr>
              <a:t>2: D</a:t>
            </a:r>
            <a:endParaRPr lang="en-US" sz="1200" dirty="0">
              <a:solidFill>
                <a:schemeClr val="tx1"/>
              </a:solidFill>
              <a:latin typeface="BMW Group Condensed" panose="020B0606020202020204" pitchFamily="34" charset="0"/>
            </a:endParaRPr>
          </a:p>
        </p:txBody>
      </p:sp>
      <p:sp>
        <p:nvSpPr>
          <p:cNvPr id="171" name="Oval 170"/>
          <p:cNvSpPr/>
          <p:nvPr/>
        </p:nvSpPr>
        <p:spPr>
          <a:xfrm>
            <a:off x="4145526" y="2456078"/>
            <a:ext cx="431583" cy="412064"/>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72" name="Oval 171"/>
          <p:cNvSpPr/>
          <p:nvPr/>
        </p:nvSpPr>
        <p:spPr>
          <a:xfrm>
            <a:off x="4210669" y="2520715"/>
            <a:ext cx="301294" cy="282789"/>
          </a:xfrm>
          <a:prstGeom prst="ellipse">
            <a:avLst/>
          </a:prstGeom>
          <a:solidFill>
            <a:srgbClr val="FFC000">
              <a:alpha val="6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73" name="Oval 172"/>
          <p:cNvSpPr/>
          <p:nvPr/>
        </p:nvSpPr>
        <p:spPr>
          <a:xfrm>
            <a:off x="6140413" y="2482238"/>
            <a:ext cx="431583" cy="412064"/>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74" name="Oval 173"/>
          <p:cNvSpPr/>
          <p:nvPr/>
        </p:nvSpPr>
        <p:spPr>
          <a:xfrm>
            <a:off x="6205556" y="2546875"/>
            <a:ext cx="301294" cy="282789"/>
          </a:xfrm>
          <a:prstGeom prst="ellipse">
            <a:avLst/>
          </a:prstGeom>
          <a:solidFill>
            <a:srgbClr val="FFC000">
              <a:alpha val="6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77" name="Oval 176"/>
          <p:cNvSpPr/>
          <p:nvPr/>
        </p:nvSpPr>
        <p:spPr>
          <a:xfrm>
            <a:off x="2300030" y="5535861"/>
            <a:ext cx="431583" cy="412064"/>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78" name="Oval 177"/>
          <p:cNvSpPr/>
          <p:nvPr/>
        </p:nvSpPr>
        <p:spPr>
          <a:xfrm>
            <a:off x="2365173" y="5600498"/>
            <a:ext cx="301294" cy="282789"/>
          </a:xfrm>
          <a:prstGeom prst="ellipse">
            <a:avLst/>
          </a:prstGeom>
          <a:solidFill>
            <a:srgbClr val="FFC000">
              <a:alpha val="6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80" name="TextBox 179"/>
          <p:cNvSpPr txBox="1"/>
          <p:nvPr/>
        </p:nvSpPr>
        <p:spPr>
          <a:xfrm>
            <a:off x="688714" y="6101321"/>
            <a:ext cx="1806777" cy="369332"/>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dirty="0" smtClean="0">
                <a:solidFill>
                  <a:srgbClr val="000000"/>
                </a:solidFill>
                <a:latin typeface="BMW Group Condensed" panose="020B0606020202020204" pitchFamily="34" charset="0"/>
              </a:rPr>
              <a:t>Pre-check process</a:t>
            </a:r>
            <a:endParaRPr lang="en-US" sz="1800" b="0" i="0" u="none" baseline="0" dirty="0" smtClean="0">
              <a:solidFill>
                <a:srgbClr val="000000"/>
              </a:solidFill>
              <a:latin typeface="BMW Group Condensed" panose="020B0606020202020204" pitchFamily="34" charset="0"/>
            </a:endParaRPr>
          </a:p>
        </p:txBody>
      </p:sp>
      <p:sp>
        <p:nvSpPr>
          <p:cNvPr id="181" name="Rectangle 180"/>
          <p:cNvSpPr/>
          <p:nvPr/>
        </p:nvSpPr>
        <p:spPr>
          <a:xfrm>
            <a:off x="12008278" y="1541279"/>
            <a:ext cx="2596055" cy="4408215"/>
          </a:xfrm>
          <a:prstGeom prst="rect">
            <a:avLst/>
          </a:prstGeom>
          <a:solidFill>
            <a:srgbClr val="EABEBF"/>
          </a:solidFill>
          <a:ln w="9525">
            <a:solidFill>
              <a:srgbClr val="9A9EA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r>
              <a:rPr lang="en-US" dirty="0" smtClean="0">
                <a:solidFill>
                  <a:srgbClr val="666666"/>
                </a:solidFill>
                <a:latin typeface="BMW Group Condensed" panose="020B0606020202020204" pitchFamily="34" charset="0"/>
              </a:rPr>
              <a:t>Docs upload</a:t>
            </a:r>
            <a:endParaRPr lang="en-US" dirty="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sz="900" u="sng"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p:txBody>
      </p:sp>
      <p:sp>
        <p:nvSpPr>
          <p:cNvPr id="182" name="Rectangle 181"/>
          <p:cNvSpPr/>
          <p:nvPr/>
        </p:nvSpPr>
        <p:spPr>
          <a:xfrm>
            <a:off x="12024636" y="5044483"/>
            <a:ext cx="851125" cy="150398"/>
          </a:xfrm>
          <a:prstGeom prst="rect">
            <a:avLst/>
          </a:prstGeom>
          <a:solidFill>
            <a:srgbClr val="667084"/>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83" name="TextBox 182"/>
          <p:cNvSpPr txBox="1"/>
          <p:nvPr/>
        </p:nvSpPr>
        <p:spPr>
          <a:xfrm>
            <a:off x="12842759" y="4897178"/>
            <a:ext cx="845424" cy="369332"/>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sz="1200" b="0" i="0" u="none" baseline="0" dirty="0" smtClean="0">
                <a:solidFill>
                  <a:schemeClr val="bg1"/>
                </a:solidFill>
                <a:latin typeface="BMW Group Condensed" panose="020B0606020202020204" pitchFamily="34" charset="0"/>
              </a:rPr>
              <a:t>Mandatory</a:t>
            </a:r>
            <a:r>
              <a:rPr lang="en-US" sz="1800" b="0" i="0" u="none" dirty="0" smtClean="0">
                <a:solidFill>
                  <a:schemeClr val="bg1"/>
                </a:solidFill>
                <a:latin typeface="BMW Group Condensed" panose="020B0606020202020204" pitchFamily="34" charset="0"/>
              </a:rPr>
              <a:t> </a:t>
            </a:r>
            <a:endParaRPr lang="en-US" sz="1800" b="0" i="0" u="none" baseline="0" dirty="0" smtClean="0">
              <a:solidFill>
                <a:schemeClr val="bg1"/>
              </a:solidFill>
              <a:latin typeface="BMW Group Condensed" panose="020B0606020202020204" pitchFamily="34" charset="0"/>
            </a:endParaRPr>
          </a:p>
        </p:txBody>
      </p:sp>
      <p:sp>
        <p:nvSpPr>
          <p:cNvPr id="184" name="Rectangle 183"/>
          <p:cNvSpPr/>
          <p:nvPr/>
        </p:nvSpPr>
        <p:spPr>
          <a:xfrm>
            <a:off x="12024636" y="5252692"/>
            <a:ext cx="851125" cy="150398"/>
          </a:xfrm>
          <a:prstGeom prst="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85" name="TextBox 184"/>
          <p:cNvSpPr txBox="1"/>
          <p:nvPr/>
        </p:nvSpPr>
        <p:spPr>
          <a:xfrm>
            <a:off x="12842759" y="5105387"/>
            <a:ext cx="720069" cy="369332"/>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sz="1200" b="0" i="0" u="none" baseline="0" dirty="0" smtClean="0">
                <a:solidFill>
                  <a:schemeClr val="bg1"/>
                </a:solidFill>
                <a:latin typeface="BMW Group Condensed" panose="020B0606020202020204" pitchFamily="34" charset="0"/>
              </a:rPr>
              <a:t>Optional</a:t>
            </a:r>
            <a:r>
              <a:rPr lang="en-US" sz="1800" b="0" i="0" u="none" dirty="0" smtClean="0">
                <a:solidFill>
                  <a:schemeClr val="bg1"/>
                </a:solidFill>
                <a:latin typeface="BMW Group Condensed" panose="020B0606020202020204" pitchFamily="34" charset="0"/>
              </a:rPr>
              <a:t> </a:t>
            </a:r>
            <a:endParaRPr lang="en-US" sz="1800" b="0" i="0" u="none" baseline="0" dirty="0" smtClean="0">
              <a:solidFill>
                <a:schemeClr val="bg1"/>
              </a:solidFill>
              <a:latin typeface="BMW Group Condensed" panose="020B0606020202020204" pitchFamily="34" charset="0"/>
            </a:endParaRPr>
          </a:p>
        </p:txBody>
      </p:sp>
      <p:sp>
        <p:nvSpPr>
          <p:cNvPr id="186" name="Rectangle 185"/>
          <p:cNvSpPr/>
          <p:nvPr/>
        </p:nvSpPr>
        <p:spPr>
          <a:xfrm>
            <a:off x="13482531" y="2254007"/>
            <a:ext cx="965862" cy="897178"/>
          </a:xfrm>
          <a:prstGeom prst="rect">
            <a:avLst/>
          </a:prstGeom>
          <a:solidFill>
            <a:srgbClr val="667084"/>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87" name="TextBox 186"/>
          <p:cNvSpPr txBox="1"/>
          <p:nvPr/>
        </p:nvSpPr>
        <p:spPr>
          <a:xfrm>
            <a:off x="13413288" y="3120022"/>
            <a:ext cx="1130374" cy="307777"/>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altLang="zh-CN" sz="1400" b="0" i="0" u="none" baseline="0" dirty="0" smtClean="0">
                <a:solidFill>
                  <a:schemeClr val="bg1"/>
                </a:solidFill>
                <a:latin typeface="BMW Group Condensed" panose="020B0606020202020204" pitchFamily="34" charset="0"/>
              </a:rPr>
              <a:t>Property docs</a:t>
            </a:r>
            <a:endParaRPr lang="en-US" sz="1400" b="0" i="0" u="none" baseline="0" dirty="0" smtClean="0">
              <a:solidFill>
                <a:schemeClr val="bg1"/>
              </a:solidFill>
              <a:latin typeface="BMW Group Condensed" panose="020B0606020202020204" pitchFamily="34" charset="0"/>
            </a:endParaRPr>
          </a:p>
        </p:txBody>
      </p:sp>
      <p:cxnSp>
        <p:nvCxnSpPr>
          <p:cNvPr id="188" name="Straight Connector 187"/>
          <p:cNvCxnSpPr/>
          <p:nvPr/>
        </p:nvCxnSpPr>
        <p:spPr>
          <a:xfrm>
            <a:off x="13862365" y="2679216"/>
            <a:ext cx="216310" cy="0"/>
          </a:xfrm>
          <a:prstGeom prst="line">
            <a:avLst/>
          </a:prstGeom>
          <a:ln w="19050">
            <a:solidFill>
              <a:srgbClr val="92A2BD"/>
            </a:solidFill>
            <a:tailEnd type="none"/>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flipH="1">
            <a:off x="13980353" y="2574279"/>
            <a:ext cx="1" cy="225471"/>
          </a:xfrm>
          <a:prstGeom prst="line">
            <a:avLst/>
          </a:prstGeom>
          <a:ln w="19050">
            <a:solidFill>
              <a:srgbClr val="92A2BD"/>
            </a:solidFill>
            <a:tailEnd type="none"/>
          </a:ln>
        </p:spPr>
        <p:style>
          <a:lnRef idx="1">
            <a:schemeClr val="accent1"/>
          </a:lnRef>
          <a:fillRef idx="0">
            <a:schemeClr val="accent1"/>
          </a:fillRef>
          <a:effectRef idx="0">
            <a:schemeClr val="accent1"/>
          </a:effectRef>
          <a:fontRef idx="minor">
            <a:schemeClr val="tx1"/>
          </a:fontRef>
        </p:style>
      </p:cxnSp>
      <p:sp>
        <p:nvSpPr>
          <p:cNvPr id="190" name="Oval 189"/>
          <p:cNvSpPr/>
          <p:nvPr/>
        </p:nvSpPr>
        <p:spPr>
          <a:xfrm>
            <a:off x="14438880" y="3206282"/>
            <a:ext cx="182880" cy="182880"/>
          </a:xfrm>
          <a:prstGeom prst="ellipse">
            <a:avLst/>
          </a:prstGeom>
          <a:solidFill>
            <a:schemeClr val="bg1">
              <a:lumMod val="7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p:txBody>
      </p:sp>
      <p:sp>
        <p:nvSpPr>
          <p:cNvPr id="191" name="TextBox 190"/>
          <p:cNvSpPr txBox="1"/>
          <p:nvPr/>
        </p:nvSpPr>
        <p:spPr>
          <a:xfrm>
            <a:off x="14392589" y="3150993"/>
            <a:ext cx="248271" cy="276999"/>
          </a:xfrm>
          <a:prstGeom prst="rect">
            <a:avLst/>
          </a:prstGeom>
          <a:noFill/>
        </p:spPr>
        <p:txBody>
          <a:bodyPr vert="horz" wrap="square" rtlCol="0">
            <a:spAutoFit/>
          </a:bodyPr>
          <a:lstStyle/>
          <a:p>
            <a:pPr algn="l" rtl="0" eaLnBrk="1" fontAlgn="auto" hangingPunct="1">
              <a:lnSpc>
                <a:spcPct val="100000"/>
              </a:lnSpc>
              <a:spcBef>
                <a:spcPts val="0"/>
              </a:spcBef>
              <a:spcAft>
                <a:spcPts val="0"/>
              </a:spcAft>
            </a:pPr>
            <a:r>
              <a:rPr lang="en-US" sz="1200" b="0" i="0" u="none" baseline="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200" b="0" i="0" u="none" baseline="0" dirty="0" smtClean="0">
              <a:solidFill>
                <a:srgbClr val="000000"/>
              </a:solidFill>
              <a:latin typeface="BMW Group Condensed" panose="020B0606020202020204" pitchFamily="34" charset="0"/>
            </a:endParaRPr>
          </a:p>
        </p:txBody>
      </p:sp>
      <p:sp>
        <p:nvSpPr>
          <p:cNvPr id="192" name="Rectangle 191"/>
          <p:cNvSpPr/>
          <p:nvPr/>
        </p:nvSpPr>
        <p:spPr>
          <a:xfrm>
            <a:off x="12093868" y="3665942"/>
            <a:ext cx="965862" cy="897178"/>
          </a:xfrm>
          <a:prstGeom prst="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93" name="TextBox 192"/>
          <p:cNvSpPr txBox="1"/>
          <p:nvPr/>
        </p:nvSpPr>
        <p:spPr>
          <a:xfrm>
            <a:off x="12222543" y="4541104"/>
            <a:ext cx="645626" cy="307777"/>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altLang="zh-CN" sz="1400" b="0" i="0" u="none" baseline="0" dirty="0" smtClean="0">
                <a:solidFill>
                  <a:srgbClr val="8CB0FE"/>
                </a:solidFill>
                <a:latin typeface="BMW Group Condensed" panose="020B0606020202020204" pitchFamily="34" charset="0"/>
              </a:rPr>
              <a:t>Others</a:t>
            </a:r>
            <a:endParaRPr lang="en-US" sz="1400" b="0" i="0" u="none" baseline="0" dirty="0" smtClean="0">
              <a:solidFill>
                <a:srgbClr val="8CB0FE"/>
              </a:solidFill>
              <a:latin typeface="BMW Group Condensed" panose="020B0606020202020204" pitchFamily="34" charset="0"/>
            </a:endParaRPr>
          </a:p>
        </p:txBody>
      </p:sp>
      <p:cxnSp>
        <p:nvCxnSpPr>
          <p:cNvPr id="194" name="Straight Connector 193"/>
          <p:cNvCxnSpPr/>
          <p:nvPr/>
        </p:nvCxnSpPr>
        <p:spPr>
          <a:xfrm>
            <a:off x="12473702" y="4091151"/>
            <a:ext cx="216310" cy="0"/>
          </a:xfrm>
          <a:prstGeom prst="line">
            <a:avLst/>
          </a:prstGeom>
          <a:ln w="19050">
            <a:solidFill>
              <a:srgbClr val="92A2BD"/>
            </a:solidFill>
            <a:tailEnd type="none"/>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flipH="1">
            <a:off x="12591690" y="3986214"/>
            <a:ext cx="1" cy="225471"/>
          </a:xfrm>
          <a:prstGeom prst="line">
            <a:avLst/>
          </a:prstGeom>
          <a:ln w="19050">
            <a:solidFill>
              <a:srgbClr val="92A2BD"/>
            </a:solidFill>
            <a:tailEnd type="none"/>
          </a:ln>
        </p:spPr>
        <p:style>
          <a:lnRef idx="1">
            <a:schemeClr val="accent1"/>
          </a:lnRef>
          <a:fillRef idx="0">
            <a:schemeClr val="accent1"/>
          </a:fillRef>
          <a:effectRef idx="0">
            <a:schemeClr val="accent1"/>
          </a:effectRef>
          <a:fontRef idx="minor">
            <a:schemeClr val="tx1"/>
          </a:fontRef>
        </p:style>
      </p:cxnSp>
      <p:sp>
        <p:nvSpPr>
          <p:cNvPr id="196" name="Oval 195"/>
          <p:cNvSpPr/>
          <p:nvPr/>
        </p:nvSpPr>
        <p:spPr>
          <a:xfrm>
            <a:off x="13189864" y="4618409"/>
            <a:ext cx="182880" cy="182880"/>
          </a:xfrm>
          <a:prstGeom prst="ellipse">
            <a:avLst/>
          </a:prstGeom>
          <a:solidFill>
            <a:schemeClr val="bg1">
              <a:lumMod val="7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p:txBody>
      </p:sp>
      <p:sp>
        <p:nvSpPr>
          <p:cNvPr id="197" name="TextBox 196"/>
          <p:cNvSpPr txBox="1"/>
          <p:nvPr/>
        </p:nvSpPr>
        <p:spPr>
          <a:xfrm>
            <a:off x="13143573" y="4563120"/>
            <a:ext cx="248271" cy="276999"/>
          </a:xfrm>
          <a:prstGeom prst="rect">
            <a:avLst/>
          </a:prstGeom>
          <a:noFill/>
        </p:spPr>
        <p:txBody>
          <a:bodyPr vert="horz" wrap="square" rtlCol="0">
            <a:spAutoFit/>
          </a:bodyPr>
          <a:lstStyle/>
          <a:p>
            <a:pPr algn="l" rtl="0" eaLnBrk="1" fontAlgn="auto" hangingPunct="1">
              <a:lnSpc>
                <a:spcPct val="100000"/>
              </a:lnSpc>
              <a:spcBef>
                <a:spcPts val="0"/>
              </a:spcBef>
              <a:spcAft>
                <a:spcPts val="0"/>
              </a:spcAft>
            </a:pPr>
            <a:r>
              <a:rPr lang="en-US" sz="1200" b="0" i="0" u="none" baseline="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200" b="0" i="0" u="none" baseline="0" dirty="0" smtClean="0">
              <a:solidFill>
                <a:srgbClr val="000000"/>
              </a:solidFill>
              <a:latin typeface="BMW Group Condensed" panose="020B0606020202020204" pitchFamily="34" charset="0"/>
            </a:endParaRPr>
          </a:p>
        </p:txBody>
      </p:sp>
      <p:sp>
        <p:nvSpPr>
          <p:cNvPr id="199" name="Rectangle 198"/>
          <p:cNvSpPr/>
          <p:nvPr/>
        </p:nvSpPr>
        <p:spPr>
          <a:xfrm>
            <a:off x="12088716" y="2246827"/>
            <a:ext cx="965862" cy="897178"/>
          </a:xfrm>
          <a:prstGeom prst="rect">
            <a:avLst/>
          </a:prstGeom>
          <a:solidFill>
            <a:srgbClr val="667084"/>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200" name="TextBox 199"/>
          <p:cNvSpPr txBox="1"/>
          <p:nvPr/>
        </p:nvSpPr>
        <p:spPr>
          <a:xfrm>
            <a:off x="11978183" y="3112841"/>
            <a:ext cx="1662635" cy="477054"/>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sz="1400" b="0" i="0" u="none" baseline="0" dirty="0" smtClean="0">
                <a:solidFill>
                  <a:schemeClr val="bg1"/>
                </a:solidFill>
                <a:latin typeface="BMW Group Condensed" panose="020B0606020202020204" pitchFamily="34" charset="0"/>
              </a:rPr>
              <a:t>Bank</a:t>
            </a:r>
            <a:r>
              <a:rPr lang="en-US" sz="1400" b="0" i="0" u="none" dirty="0" smtClean="0">
                <a:solidFill>
                  <a:schemeClr val="bg1"/>
                </a:solidFill>
                <a:latin typeface="BMW Group Condensed" panose="020B0606020202020204" pitchFamily="34" charset="0"/>
              </a:rPr>
              <a:t> Statement</a:t>
            </a:r>
          </a:p>
          <a:p>
            <a:pPr algn="l" rtl="0" eaLnBrk="1" fontAlgn="auto" hangingPunct="1">
              <a:lnSpc>
                <a:spcPct val="100000"/>
              </a:lnSpc>
              <a:spcBef>
                <a:spcPts val="0"/>
              </a:spcBef>
              <a:spcAft>
                <a:spcPts val="0"/>
              </a:spcAft>
            </a:pPr>
            <a:r>
              <a:rPr lang="en-US" altLang="zh-CN" sz="1100" dirty="0" smtClean="0">
                <a:solidFill>
                  <a:srgbClr val="00B050"/>
                </a:solidFill>
                <a:latin typeface="BMW Group Condensed" panose="020B0606020202020204" pitchFamily="34" charset="0"/>
              </a:rPr>
              <a:t>Current 5 pictures uploaded</a:t>
            </a:r>
            <a:endParaRPr lang="en-US" sz="1100" b="0" i="0" u="none" baseline="0" dirty="0" smtClean="0">
              <a:solidFill>
                <a:srgbClr val="00B050"/>
              </a:solidFill>
              <a:latin typeface="BMW Group Condensed" panose="020B0606020202020204" pitchFamily="34" charset="0"/>
            </a:endParaRPr>
          </a:p>
        </p:txBody>
      </p:sp>
      <p:sp>
        <p:nvSpPr>
          <p:cNvPr id="201" name="Oval 200"/>
          <p:cNvSpPr/>
          <p:nvPr/>
        </p:nvSpPr>
        <p:spPr>
          <a:xfrm>
            <a:off x="13184712" y="3199294"/>
            <a:ext cx="182880" cy="182880"/>
          </a:xfrm>
          <a:prstGeom prst="ellipse">
            <a:avLst/>
          </a:prstGeom>
          <a:solidFill>
            <a:schemeClr val="bg1">
              <a:lumMod val="7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p:txBody>
      </p:sp>
      <p:sp>
        <p:nvSpPr>
          <p:cNvPr id="202" name="TextBox 201"/>
          <p:cNvSpPr txBox="1"/>
          <p:nvPr/>
        </p:nvSpPr>
        <p:spPr>
          <a:xfrm>
            <a:off x="13138421" y="3144005"/>
            <a:ext cx="248271" cy="276999"/>
          </a:xfrm>
          <a:prstGeom prst="rect">
            <a:avLst/>
          </a:prstGeom>
          <a:noFill/>
        </p:spPr>
        <p:txBody>
          <a:bodyPr vert="horz" wrap="square" rtlCol="0">
            <a:spAutoFit/>
          </a:bodyPr>
          <a:lstStyle/>
          <a:p>
            <a:pPr algn="l" rtl="0" eaLnBrk="1" fontAlgn="auto" hangingPunct="1">
              <a:lnSpc>
                <a:spcPct val="100000"/>
              </a:lnSpc>
              <a:spcBef>
                <a:spcPts val="0"/>
              </a:spcBef>
              <a:spcAft>
                <a:spcPts val="0"/>
              </a:spcAft>
            </a:pPr>
            <a:r>
              <a:rPr lang="en-US" sz="1200" b="0" i="0" u="none" baseline="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200" b="0" i="0" u="none" baseline="0" dirty="0" smtClean="0">
              <a:solidFill>
                <a:srgbClr val="000000"/>
              </a:solidFill>
              <a:latin typeface="BMW Group Condensed" panose="020B0606020202020204" pitchFamily="34" charset="0"/>
            </a:endParaRPr>
          </a:p>
        </p:txBody>
      </p:sp>
      <p:sp>
        <p:nvSpPr>
          <p:cNvPr id="203" name="Rectangle 202"/>
          <p:cNvSpPr/>
          <p:nvPr/>
        </p:nvSpPr>
        <p:spPr>
          <a:xfrm>
            <a:off x="12250688" y="2272272"/>
            <a:ext cx="662337" cy="821826"/>
          </a:xfrm>
          <a:prstGeom prst="rect">
            <a:avLst/>
          </a:prstGeom>
          <a:solidFill>
            <a:schemeClr val="bg1"/>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cxnSp>
        <p:nvCxnSpPr>
          <p:cNvPr id="204" name="Straight Connector 203"/>
          <p:cNvCxnSpPr/>
          <p:nvPr/>
        </p:nvCxnSpPr>
        <p:spPr>
          <a:xfrm>
            <a:off x="12339938" y="2371364"/>
            <a:ext cx="437120"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a:off x="12363296" y="2484435"/>
            <a:ext cx="437120"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12373130" y="2574279"/>
            <a:ext cx="437120"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a:off x="12363296" y="2679216"/>
            <a:ext cx="437120"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a:off x="12353087" y="2799750"/>
            <a:ext cx="437120"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a:off x="12340011" y="2926762"/>
            <a:ext cx="437120"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12" name="Rectangle 211"/>
          <p:cNvSpPr/>
          <p:nvPr/>
        </p:nvSpPr>
        <p:spPr>
          <a:xfrm>
            <a:off x="13630521" y="2272272"/>
            <a:ext cx="662337" cy="821826"/>
          </a:xfrm>
          <a:prstGeom prst="rect">
            <a:avLst/>
          </a:prstGeom>
          <a:solidFill>
            <a:schemeClr val="bg1"/>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cxnSp>
        <p:nvCxnSpPr>
          <p:cNvPr id="213" name="Straight Connector 212"/>
          <p:cNvCxnSpPr/>
          <p:nvPr/>
        </p:nvCxnSpPr>
        <p:spPr>
          <a:xfrm>
            <a:off x="13719771" y="2371364"/>
            <a:ext cx="437120"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13743129" y="2484435"/>
            <a:ext cx="437120"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a:off x="13752963" y="2574279"/>
            <a:ext cx="437120"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a:off x="13743129" y="2679216"/>
            <a:ext cx="437120"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a:off x="13732920" y="2799750"/>
            <a:ext cx="437120"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a:off x="13719844" y="2926762"/>
            <a:ext cx="437120"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19" name="Rectangle 218"/>
          <p:cNvSpPr/>
          <p:nvPr/>
        </p:nvSpPr>
        <p:spPr>
          <a:xfrm>
            <a:off x="12263764" y="3680282"/>
            <a:ext cx="662337" cy="821826"/>
          </a:xfrm>
          <a:prstGeom prst="rect">
            <a:avLst/>
          </a:prstGeom>
          <a:solidFill>
            <a:schemeClr val="bg1"/>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cxnSp>
        <p:nvCxnSpPr>
          <p:cNvPr id="220" name="Straight Connector 219"/>
          <p:cNvCxnSpPr/>
          <p:nvPr/>
        </p:nvCxnSpPr>
        <p:spPr>
          <a:xfrm>
            <a:off x="12353014" y="3779374"/>
            <a:ext cx="437120"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a:off x="12376372" y="3892445"/>
            <a:ext cx="437120"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a:off x="12386206" y="3982289"/>
            <a:ext cx="437120"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a:off x="12376372" y="4087226"/>
            <a:ext cx="437120"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12366163" y="4207760"/>
            <a:ext cx="437120"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a:off x="12353087" y="4334772"/>
            <a:ext cx="437120"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26" name="Rounded Rectangle 225"/>
          <p:cNvSpPr/>
          <p:nvPr/>
        </p:nvSpPr>
        <p:spPr>
          <a:xfrm>
            <a:off x="3738494" y="5355509"/>
            <a:ext cx="1109663" cy="438150"/>
          </a:xfrm>
          <a:prstGeom prst="roundRect">
            <a:avLst/>
          </a:prstGeom>
          <a:solidFill>
            <a:schemeClr val="tx2">
              <a:lumMod val="60000"/>
              <a:lumOff val="40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r>
              <a:rPr lang="en-US" altLang="zh-CN" sz="1000" b="0" i="0" u="none" baseline="0" dirty="0" smtClean="0">
                <a:solidFill>
                  <a:schemeClr val="tx1"/>
                </a:solidFill>
                <a:latin typeface="BMW Group Condensed" panose="020B0606020202020204" pitchFamily="34" charset="0"/>
              </a:rPr>
              <a:t>Submit</a:t>
            </a:r>
            <a:r>
              <a:rPr lang="en-US" altLang="zh-CN" sz="1000" b="0" i="0" u="none" dirty="0" smtClean="0">
                <a:solidFill>
                  <a:schemeClr val="tx1"/>
                </a:solidFill>
                <a:latin typeface="BMW Group Condensed" panose="020B0606020202020204" pitchFamily="34" charset="0"/>
              </a:rPr>
              <a:t> application</a:t>
            </a:r>
            <a:endParaRPr lang="en-US" sz="1000" b="0" i="0" u="none" baseline="0" dirty="0" smtClean="0">
              <a:solidFill>
                <a:schemeClr val="tx1"/>
              </a:solidFill>
              <a:latin typeface="BMW Group Condensed" panose="020B0606020202020204" pitchFamily="34" charset="0"/>
            </a:endParaRPr>
          </a:p>
        </p:txBody>
      </p:sp>
      <p:sp>
        <p:nvSpPr>
          <p:cNvPr id="231" name="Rectangle 230"/>
          <p:cNvSpPr/>
          <p:nvPr/>
        </p:nvSpPr>
        <p:spPr>
          <a:xfrm>
            <a:off x="17711591" y="1496490"/>
            <a:ext cx="2596055" cy="4408215"/>
          </a:xfrm>
          <a:prstGeom prst="rect">
            <a:avLst/>
          </a:prstGeom>
          <a:solidFill>
            <a:srgbClr val="EABEBF"/>
          </a:solidFill>
          <a:ln w="9525">
            <a:solidFill>
              <a:srgbClr val="9A9EA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sz="900" u="sng"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p:txBody>
      </p:sp>
      <p:sp>
        <p:nvSpPr>
          <p:cNvPr id="230" name="Rectangle 229"/>
          <p:cNvSpPr/>
          <p:nvPr/>
        </p:nvSpPr>
        <p:spPr>
          <a:xfrm>
            <a:off x="18135499" y="2349103"/>
            <a:ext cx="1759234" cy="2982933"/>
          </a:xfrm>
          <a:prstGeom prst="rect">
            <a:avLst/>
          </a:prstGeom>
          <a:solidFill>
            <a:srgbClr val="0885C9">
              <a:alpha val="70000"/>
            </a:srgbClr>
          </a:solidFill>
          <a:ln w="9525">
            <a:solidFill>
              <a:srgbClr val="9A9EA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endParaRPr lang="en-US" sz="1800" b="0" i="0" u="none" baseline="0" dirty="0" smtClean="0">
              <a:solidFill>
                <a:schemeClr val="tx1"/>
              </a:solidFill>
              <a:latin typeface="BMW Group Condensed" panose="020B0606020202020204" pitchFamily="34" charset="0"/>
            </a:endParaRPr>
          </a:p>
          <a:p>
            <a:pPr algn="ctr" rtl="0" eaLnBrk="1" fontAlgn="auto" hangingPunct="1">
              <a:lnSpc>
                <a:spcPct val="100000"/>
              </a:lnSpc>
              <a:spcBef>
                <a:spcPts val="0"/>
              </a:spcBef>
              <a:spcAft>
                <a:spcPts val="0"/>
              </a:spcAft>
            </a:pPr>
            <a:r>
              <a:rPr lang="en-US" sz="1800" b="0" i="0" u="none" baseline="0" dirty="0" smtClean="0">
                <a:solidFill>
                  <a:schemeClr val="tx1"/>
                </a:solidFill>
                <a:latin typeface="BMW Group Condensed" panose="020B0606020202020204" pitchFamily="34" charset="0"/>
              </a:rPr>
              <a:t>Your application</a:t>
            </a:r>
            <a:r>
              <a:rPr lang="en-US" sz="1800" b="0" i="0" u="none" dirty="0" smtClean="0">
                <a:solidFill>
                  <a:schemeClr val="tx1"/>
                </a:solidFill>
                <a:latin typeface="BMW Group Condensed" panose="020B0606020202020204" pitchFamily="34" charset="0"/>
              </a:rPr>
              <a:t> is submitted successfully. </a:t>
            </a:r>
            <a:endParaRPr lang="en-US" baseline="0" dirty="0">
              <a:solidFill>
                <a:schemeClr val="tx1"/>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sz="1800" b="0" i="0" u="none" dirty="0" smtClean="0">
              <a:solidFill>
                <a:schemeClr val="tx1"/>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sz="1800" b="0" i="0" u="none" dirty="0" smtClean="0">
              <a:solidFill>
                <a:schemeClr val="tx1"/>
              </a:solidFill>
              <a:latin typeface="BMW Group Condensed" panose="020B0606020202020204" pitchFamily="34" charset="0"/>
            </a:endParaRPr>
          </a:p>
          <a:p>
            <a:pPr algn="ctr"/>
            <a:r>
              <a:rPr lang="en-US" sz="1400" dirty="0">
                <a:solidFill>
                  <a:schemeClr val="tx1"/>
                </a:solidFill>
                <a:latin typeface="BMW Group Condensed" panose="020B0606020202020204" pitchFamily="34" charset="0"/>
              </a:rPr>
              <a:t>Your application will be processed shortly, please be patient.</a:t>
            </a:r>
          </a:p>
          <a:p>
            <a:pPr algn="l" rtl="0" eaLnBrk="1" fontAlgn="auto" hangingPunct="1">
              <a:lnSpc>
                <a:spcPct val="100000"/>
              </a:lnSpc>
              <a:spcBef>
                <a:spcPts val="0"/>
              </a:spcBef>
              <a:spcAft>
                <a:spcPts val="0"/>
              </a:spcAft>
            </a:pPr>
            <a:endParaRPr lang="en-US" sz="1800" b="0" i="0" u="none" baseline="0" dirty="0" smtClean="0">
              <a:solidFill>
                <a:schemeClr val="tx1"/>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chemeClr val="tx1"/>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chemeClr val="tx1"/>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chemeClr val="tx1"/>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chemeClr val="tx1"/>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sz="900" u="sng" dirty="0" smtClean="0">
              <a:solidFill>
                <a:schemeClr val="tx1"/>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chemeClr val="tx1"/>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chemeClr val="tx1"/>
              </a:solidFill>
              <a:latin typeface="BMW Group Condensed" panose="020B0606020202020204" pitchFamily="34" charset="0"/>
            </a:endParaRPr>
          </a:p>
        </p:txBody>
      </p:sp>
      <p:sp>
        <p:nvSpPr>
          <p:cNvPr id="233" name="Oval 232"/>
          <p:cNvSpPr/>
          <p:nvPr/>
        </p:nvSpPr>
        <p:spPr>
          <a:xfrm>
            <a:off x="5071772" y="2483640"/>
            <a:ext cx="430148" cy="388514"/>
          </a:xfrm>
          <a:prstGeom prst="ellipse">
            <a:avLst/>
          </a:prstGeom>
          <a:solidFill>
            <a:schemeClr val="bg2"/>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232" name="TextBox 231"/>
          <p:cNvSpPr txBox="1"/>
          <p:nvPr/>
        </p:nvSpPr>
        <p:spPr>
          <a:xfrm>
            <a:off x="5037457" y="2482238"/>
            <a:ext cx="614271" cy="369332"/>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sz="1800" b="0" i="0" u="none" baseline="0" dirty="0" smtClean="0">
                <a:solidFill>
                  <a:schemeClr val="bg1"/>
                </a:solidFill>
                <a:latin typeface="BMW Group Condensed" panose="020B0606020202020204" pitchFamily="34" charset="0"/>
              </a:rPr>
              <a:t>20%</a:t>
            </a:r>
          </a:p>
        </p:txBody>
      </p:sp>
      <p:sp>
        <p:nvSpPr>
          <p:cNvPr id="234" name="Rectangle 233"/>
          <p:cNvSpPr/>
          <p:nvPr/>
        </p:nvSpPr>
        <p:spPr>
          <a:xfrm>
            <a:off x="3207808" y="1612126"/>
            <a:ext cx="580020" cy="31531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r>
              <a:rPr lang="en-US" altLang="zh-CN" sz="1500" b="0" i="0" u="none" baseline="0" dirty="0" smtClean="0">
                <a:solidFill>
                  <a:srgbClr val="666666"/>
                </a:solidFill>
                <a:latin typeface="BMW Group Condensed" panose="020B0606020202020204" pitchFamily="34" charset="0"/>
              </a:rPr>
              <a:t>back</a:t>
            </a:r>
            <a:endParaRPr lang="en-US" sz="1500" b="0" i="0" u="none" baseline="0" dirty="0" smtClean="0">
              <a:solidFill>
                <a:srgbClr val="666666"/>
              </a:solidFill>
              <a:latin typeface="BMW Group Condensed" panose="020B0606020202020204" pitchFamily="34" charset="0"/>
            </a:endParaRPr>
          </a:p>
        </p:txBody>
      </p:sp>
      <p:cxnSp>
        <p:nvCxnSpPr>
          <p:cNvPr id="235" name="Straight Connector 234"/>
          <p:cNvCxnSpPr/>
          <p:nvPr/>
        </p:nvCxnSpPr>
        <p:spPr>
          <a:xfrm flipH="1">
            <a:off x="3153009" y="1680516"/>
            <a:ext cx="109598" cy="89266"/>
          </a:xfrm>
          <a:prstGeom prst="line">
            <a:avLst/>
          </a:prstGeom>
          <a:ln w="12700">
            <a:solidFill>
              <a:srgbClr val="92A2BD"/>
            </a:solidFill>
            <a:tailEnd type="none"/>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a:off x="3153009" y="1769782"/>
            <a:ext cx="114361" cy="110759"/>
          </a:xfrm>
          <a:prstGeom prst="line">
            <a:avLst/>
          </a:prstGeom>
          <a:ln w="12700">
            <a:solidFill>
              <a:srgbClr val="92A2BD"/>
            </a:solidFill>
            <a:tailEnd type="none"/>
          </a:ln>
        </p:spPr>
        <p:style>
          <a:lnRef idx="1">
            <a:schemeClr val="accent1"/>
          </a:lnRef>
          <a:fillRef idx="0">
            <a:schemeClr val="accent1"/>
          </a:fillRef>
          <a:effectRef idx="0">
            <a:schemeClr val="accent1"/>
          </a:effectRef>
          <a:fontRef idx="minor">
            <a:schemeClr val="tx1"/>
          </a:fontRef>
        </p:style>
      </p:cxnSp>
      <p:sp>
        <p:nvSpPr>
          <p:cNvPr id="237" name="Rectangle 236"/>
          <p:cNvSpPr/>
          <p:nvPr/>
        </p:nvSpPr>
        <p:spPr>
          <a:xfrm>
            <a:off x="5855519" y="1569028"/>
            <a:ext cx="580020" cy="31531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r>
              <a:rPr lang="en-US" altLang="zh-CN" sz="1500" b="0" i="0" u="none" baseline="0" dirty="0" smtClean="0">
                <a:solidFill>
                  <a:srgbClr val="666666"/>
                </a:solidFill>
                <a:latin typeface="BMW Group Condensed" panose="020B0606020202020204" pitchFamily="34" charset="0"/>
              </a:rPr>
              <a:t>back</a:t>
            </a:r>
            <a:endParaRPr lang="en-US" sz="1500" b="0" i="0" u="none" baseline="0" dirty="0" smtClean="0">
              <a:solidFill>
                <a:srgbClr val="666666"/>
              </a:solidFill>
              <a:latin typeface="BMW Group Condensed" panose="020B0606020202020204" pitchFamily="34" charset="0"/>
            </a:endParaRPr>
          </a:p>
        </p:txBody>
      </p:sp>
      <p:cxnSp>
        <p:nvCxnSpPr>
          <p:cNvPr id="238" name="Straight Connector 237"/>
          <p:cNvCxnSpPr/>
          <p:nvPr/>
        </p:nvCxnSpPr>
        <p:spPr>
          <a:xfrm flipH="1">
            <a:off x="5800720" y="1637418"/>
            <a:ext cx="109598" cy="89266"/>
          </a:xfrm>
          <a:prstGeom prst="line">
            <a:avLst/>
          </a:prstGeom>
          <a:ln w="12700">
            <a:solidFill>
              <a:srgbClr val="92A2BD"/>
            </a:solidFill>
            <a:tailEnd type="none"/>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a:off x="5800720" y="1726684"/>
            <a:ext cx="114361" cy="110759"/>
          </a:xfrm>
          <a:prstGeom prst="line">
            <a:avLst/>
          </a:prstGeom>
          <a:ln w="12700">
            <a:solidFill>
              <a:srgbClr val="92A2BD"/>
            </a:solidFill>
            <a:tailEnd type="none"/>
          </a:ln>
        </p:spPr>
        <p:style>
          <a:lnRef idx="1">
            <a:schemeClr val="accent1"/>
          </a:lnRef>
          <a:fillRef idx="0">
            <a:schemeClr val="accent1"/>
          </a:fillRef>
          <a:effectRef idx="0">
            <a:schemeClr val="accent1"/>
          </a:effectRef>
          <a:fontRef idx="minor">
            <a:schemeClr val="tx1"/>
          </a:fontRef>
        </p:style>
      </p:cxnSp>
      <p:sp>
        <p:nvSpPr>
          <p:cNvPr id="240" name="Rectangle 239"/>
          <p:cNvSpPr/>
          <p:nvPr/>
        </p:nvSpPr>
        <p:spPr>
          <a:xfrm>
            <a:off x="7224058" y="3518960"/>
            <a:ext cx="965862" cy="897178"/>
          </a:xfrm>
          <a:prstGeom prst="rect">
            <a:avLst/>
          </a:prstGeom>
          <a:solidFill>
            <a:srgbClr val="667084"/>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241" name="TextBox 240"/>
          <p:cNvSpPr txBox="1"/>
          <p:nvPr/>
        </p:nvSpPr>
        <p:spPr>
          <a:xfrm>
            <a:off x="7298053" y="4384975"/>
            <a:ext cx="708848" cy="307777"/>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altLang="zh-CN" sz="1400" b="0" i="0" u="none" baseline="0" dirty="0" smtClean="0">
                <a:solidFill>
                  <a:schemeClr val="bg1"/>
                </a:solidFill>
                <a:latin typeface="BMW Group Condensed" panose="020B0606020202020204" pitchFamily="34" charset="0"/>
              </a:rPr>
              <a:t>ID Docs</a:t>
            </a:r>
            <a:endParaRPr lang="en-US" sz="1400" b="0" i="0" u="none" baseline="0" dirty="0" smtClean="0">
              <a:solidFill>
                <a:schemeClr val="bg1"/>
              </a:solidFill>
              <a:latin typeface="BMW Group Condensed" panose="020B0606020202020204" pitchFamily="34" charset="0"/>
            </a:endParaRPr>
          </a:p>
        </p:txBody>
      </p:sp>
      <p:sp>
        <p:nvSpPr>
          <p:cNvPr id="6" name="Rectangle 5"/>
          <p:cNvSpPr/>
          <p:nvPr/>
        </p:nvSpPr>
        <p:spPr>
          <a:xfrm>
            <a:off x="7356566" y="3798446"/>
            <a:ext cx="724421" cy="409314"/>
          </a:xfrm>
          <a:prstGeom prst="rect">
            <a:avLst/>
          </a:prstGeom>
          <a:solidFill>
            <a:schemeClr val="bg1"/>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7" name="Rectangle 6"/>
          <p:cNvSpPr/>
          <p:nvPr/>
        </p:nvSpPr>
        <p:spPr>
          <a:xfrm>
            <a:off x="7856071" y="3911181"/>
            <a:ext cx="150830" cy="211172"/>
          </a:xfrm>
          <a:prstGeom prst="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cxnSp>
        <p:nvCxnSpPr>
          <p:cNvPr id="246" name="Straight Connector 245"/>
          <p:cNvCxnSpPr/>
          <p:nvPr/>
        </p:nvCxnSpPr>
        <p:spPr>
          <a:xfrm flipV="1">
            <a:off x="7452551" y="3929452"/>
            <a:ext cx="306650" cy="4854"/>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flipV="1">
            <a:off x="7462711" y="4025369"/>
            <a:ext cx="306650" cy="4854"/>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flipV="1">
            <a:off x="7462711" y="4101651"/>
            <a:ext cx="306650" cy="4854"/>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49" name="Rectangle 248"/>
          <p:cNvSpPr/>
          <p:nvPr/>
        </p:nvSpPr>
        <p:spPr>
          <a:xfrm>
            <a:off x="10633210" y="3531742"/>
            <a:ext cx="965862" cy="897178"/>
          </a:xfrm>
          <a:prstGeom prst="rect">
            <a:avLst/>
          </a:prstGeom>
          <a:solidFill>
            <a:srgbClr val="667084"/>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250" name="TextBox 249"/>
          <p:cNvSpPr txBox="1"/>
          <p:nvPr/>
        </p:nvSpPr>
        <p:spPr>
          <a:xfrm>
            <a:off x="10707205" y="4397757"/>
            <a:ext cx="708848" cy="307777"/>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altLang="zh-CN" sz="1400" b="0" i="0" u="none" baseline="0" dirty="0" smtClean="0">
                <a:solidFill>
                  <a:schemeClr val="bg1"/>
                </a:solidFill>
                <a:latin typeface="BMW Group Condensed" panose="020B0606020202020204" pitchFamily="34" charset="0"/>
              </a:rPr>
              <a:t>ID Docs</a:t>
            </a:r>
            <a:endParaRPr lang="en-US" sz="1400" b="0" i="0" u="none" baseline="0" dirty="0" smtClean="0">
              <a:solidFill>
                <a:schemeClr val="bg1"/>
              </a:solidFill>
              <a:latin typeface="BMW Group Condensed" panose="020B0606020202020204" pitchFamily="34" charset="0"/>
            </a:endParaRPr>
          </a:p>
        </p:txBody>
      </p:sp>
      <p:sp>
        <p:nvSpPr>
          <p:cNvPr id="251" name="Rectangle 250"/>
          <p:cNvSpPr/>
          <p:nvPr/>
        </p:nvSpPr>
        <p:spPr>
          <a:xfrm>
            <a:off x="10765718" y="3811228"/>
            <a:ext cx="724421" cy="409314"/>
          </a:xfrm>
          <a:prstGeom prst="rect">
            <a:avLst/>
          </a:prstGeom>
          <a:solidFill>
            <a:schemeClr val="bg1"/>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252" name="Rectangle 251"/>
          <p:cNvSpPr/>
          <p:nvPr/>
        </p:nvSpPr>
        <p:spPr>
          <a:xfrm>
            <a:off x="11265223" y="3923963"/>
            <a:ext cx="150830" cy="211172"/>
          </a:xfrm>
          <a:prstGeom prst="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cxnSp>
        <p:nvCxnSpPr>
          <p:cNvPr id="253" name="Straight Connector 252"/>
          <p:cNvCxnSpPr/>
          <p:nvPr/>
        </p:nvCxnSpPr>
        <p:spPr>
          <a:xfrm flipV="1">
            <a:off x="10861703" y="3942234"/>
            <a:ext cx="306650" cy="4854"/>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flipV="1">
            <a:off x="10871863" y="4038151"/>
            <a:ext cx="306650" cy="4854"/>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flipV="1">
            <a:off x="10871863" y="4114433"/>
            <a:ext cx="306650" cy="4854"/>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29" name="Rectangle 128"/>
          <p:cNvSpPr/>
          <p:nvPr/>
        </p:nvSpPr>
        <p:spPr>
          <a:xfrm>
            <a:off x="9133936" y="1515801"/>
            <a:ext cx="2596055" cy="4400689"/>
          </a:xfrm>
          <a:prstGeom prst="rect">
            <a:avLst/>
          </a:prstGeom>
          <a:solidFill>
            <a:schemeClr val="bg1">
              <a:alpha val="73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48" name="Rectangle 147"/>
          <p:cNvSpPr/>
          <p:nvPr/>
        </p:nvSpPr>
        <p:spPr>
          <a:xfrm>
            <a:off x="9175956" y="5549261"/>
            <a:ext cx="851125" cy="150398"/>
          </a:xfrm>
          <a:prstGeom prst="rect">
            <a:avLst/>
          </a:prstGeom>
          <a:solidFill>
            <a:srgbClr val="667084"/>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49" name="TextBox 148"/>
          <p:cNvSpPr txBox="1"/>
          <p:nvPr/>
        </p:nvSpPr>
        <p:spPr>
          <a:xfrm>
            <a:off x="9994079" y="5401956"/>
            <a:ext cx="845424" cy="369332"/>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sz="1200" b="0" i="0" u="none" baseline="0" dirty="0" smtClean="0">
                <a:solidFill>
                  <a:schemeClr val="bg1"/>
                </a:solidFill>
                <a:latin typeface="BMW Group Condensed" panose="020B0606020202020204" pitchFamily="34" charset="0"/>
              </a:rPr>
              <a:t>Mandatory</a:t>
            </a:r>
            <a:r>
              <a:rPr lang="en-US" sz="1800" b="0" i="0" u="none" dirty="0" smtClean="0">
                <a:solidFill>
                  <a:schemeClr val="bg1"/>
                </a:solidFill>
                <a:latin typeface="BMW Group Condensed" panose="020B0606020202020204" pitchFamily="34" charset="0"/>
              </a:rPr>
              <a:t> </a:t>
            </a:r>
            <a:endParaRPr lang="en-US" sz="1800" b="0" i="0" u="none" baseline="0" dirty="0" smtClean="0">
              <a:solidFill>
                <a:schemeClr val="bg1"/>
              </a:solidFill>
              <a:latin typeface="BMW Group Condensed" panose="020B0606020202020204" pitchFamily="34" charset="0"/>
            </a:endParaRPr>
          </a:p>
        </p:txBody>
      </p:sp>
      <p:sp>
        <p:nvSpPr>
          <p:cNvPr id="150" name="Rectangle 149"/>
          <p:cNvSpPr/>
          <p:nvPr/>
        </p:nvSpPr>
        <p:spPr>
          <a:xfrm>
            <a:off x="9175956" y="5757470"/>
            <a:ext cx="851125" cy="150398"/>
          </a:xfrm>
          <a:prstGeom prst="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51" name="TextBox 150"/>
          <p:cNvSpPr txBox="1"/>
          <p:nvPr/>
        </p:nvSpPr>
        <p:spPr>
          <a:xfrm>
            <a:off x="9994079" y="5610165"/>
            <a:ext cx="720069" cy="369332"/>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sz="1200" b="0" i="0" u="none" baseline="0" dirty="0" smtClean="0">
                <a:solidFill>
                  <a:schemeClr val="bg1"/>
                </a:solidFill>
                <a:latin typeface="BMW Group Condensed" panose="020B0606020202020204" pitchFamily="34" charset="0"/>
              </a:rPr>
              <a:t>Optional</a:t>
            </a:r>
            <a:r>
              <a:rPr lang="en-US" sz="1800" b="0" i="0" u="none" dirty="0" smtClean="0">
                <a:solidFill>
                  <a:schemeClr val="bg1"/>
                </a:solidFill>
                <a:latin typeface="BMW Group Condensed" panose="020B0606020202020204" pitchFamily="34" charset="0"/>
              </a:rPr>
              <a:t> </a:t>
            </a:r>
            <a:endParaRPr lang="en-US" sz="1800" b="0" i="0" u="none" baseline="0" dirty="0" smtClean="0">
              <a:solidFill>
                <a:schemeClr val="bg1"/>
              </a:solidFill>
              <a:latin typeface="BMW Group Condensed" panose="020B0606020202020204" pitchFamily="34" charset="0"/>
            </a:endParaRPr>
          </a:p>
        </p:txBody>
      </p:sp>
      <p:sp>
        <p:nvSpPr>
          <p:cNvPr id="123" name="Rectangle 122"/>
          <p:cNvSpPr/>
          <p:nvPr/>
        </p:nvSpPr>
        <p:spPr>
          <a:xfrm>
            <a:off x="9184254" y="5534737"/>
            <a:ext cx="851125" cy="150398"/>
          </a:xfrm>
          <a:prstGeom prst="rect">
            <a:avLst/>
          </a:prstGeom>
          <a:solidFill>
            <a:srgbClr val="667084"/>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24" name="TextBox 123"/>
          <p:cNvSpPr txBox="1"/>
          <p:nvPr/>
        </p:nvSpPr>
        <p:spPr>
          <a:xfrm>
            <a:off x="10002377" y="5387432"/>
            <a:ext cx="845424" cy="369332"/>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sz="1200" b="0" i="0" u="none" baseline="0" dirty="0" smtClean="0">
                <a:solidFill>
                  <a:schemeClr val="bg1"/>
                </a:solidFill>
                <a:latin typeface="BMW Group Condensed" panose="020B0606020202020204" pitchFamily="34" charset="0"/>
              </a:rPr>
              <a:t>Mandatory</a:t>
            </a:r>
            <a:r>
              <a:rPr lang="en-US" sz="1800" b="0" i="0" u="none" dirty="0" smtClean="0">
                <a:solidFill>
                  <a:schemeClr val="bg1"/>
                </a:solidFill>
                <a:latin typeface="BMW Group Condensed" panose="020B0606020202020204" pitchFamily="34" charset="0"/>
              </a:rPr>
              <a:t> </a:t>
            </a:r>
            <a:endParaRPr lang="en-US" sz="1800" b="0" i="0" u="none" baseline="0" dirty="0" smtClean="0">
              <a:solidFill>
                <a:schemeClr val="bg1"/>
              </a:solidFill>
              <a:latin typeface="BMW Group Condensed" panose="020B0606020202020204" pitchFamily="34" charset="0"/>
            </a:endParaRPr>
          </a:p>
        </p:txBody>
      </p:sp>
      <p:sp>
        <p:nvSpPr>
          <p:cNvPr id="125" name="Rectangle 124"/>
          <p:cNvSpPr/>
          <p:nvPr/>
        </p:nvSpPr>
        <p:spPr>
          <a:xfrm>
            <a:off x="9184254" y="5742946"/>
            <a:ext cx="851125" cy="150398"/>
          </a:xfrm>
          <a:prstGeom prst="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26" name="TextBox 125"/>
          <p:cNvSpPr txBox="1"/>
          <p:nvPr/>
        </p:nvSpPr>
        <p:spPr>
          <a:xfrm>
            <a:off x="10002377" y="5595641"/>
            <a:ext cx="720069" cy="369332"/>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sz="1200" b="0" i="0" u="none" baseline="0" dirty="0" smtClean="0">
                <a:solidFill>
                  <a:schemeClr val="bg1"/>
                </a:solidFill>
                <a:latin typeface="BMW Group Condensed" panose="020B0606020202020204" pitchFamily="34" charset="0"/>
              </a:rPr>
              <a:t>Optional</a:t>
            </a:r>
            <a:r>
              <a:rPr lang="en-US" sz="1800" b="0" i="0" u="none" dirty="0" smtClean="0">
                <a:solidFill>
                  <a:schemeClr val="bg1"/>
                </a:solidFill>
                <a:latin typeface="BMW Group Condensed" panose="020B0606020202020204" pitchFamily="34" charset="0"/>
              </a:rPr>
              <a:t> </a:t>
            </a:r>
            <a:endParaRPr lang="en-US" sz="1800" b="0" i="0" u="none" baseline="0" dirty="0" smtClean="0">
              <a:solidFill>
                <a:schemeClr val="bg1"/>
              </a:solidFill>
              <a:latin typeface="BMW Group Condensed" panose="020B0606020202020204" pitchFamily="34" charset="0"/>
            </a:endParaRPr>
          </a:p>
        </p:txBody>
      </p:sp>
      <p:sp>
        <p:nvSpPr>
          <p:cNvPr id="4" name="Rectangle 3"/>
          <p:cNvSpPr/>
          <p:nvPr/>
        </p:nvSpPr>
        <p:spPr>
          <a:xfrm>
            <a:off x="9151017" y="4917243"/>
            <a:ext cx="2586430" cy="484713"/>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30" name="TextBox 129"/>
          <p:cNvSpPr txBox="1"/>
          <p:nvPr/>
        </p:nvSpPr>
        <p:spPr>
          <a:xfrm>
            <a:off x="9560467" y="4974933"/>
            <a:ext cx="1962653" cy="369332"/>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altLang="zh-CN" sz="1800" b="0" i="0" u="none" baseline="0" dirty="0" smtClean="0">
                <a:latin typeface="BMW Group Condensed" panose="020B0606020202020204" pitchFamily="34" charset="0"/>
              </a:rPr>
              <a:t>Upload from gallery</a:t>
            </a:r>
            <a:r>
              <a:rPr lang="en-US" altLang="zh-CN" sz="1800" b="0" i="0" u="none" dirty="0" smtClean="0">
                <a:latin typeface="BMW Group Condensed" panose="020B0606020202020204" pitchFamily="34" charset="0"/>
              </a:rPr>
              <a:t>  </a:t>
            </a:r>
            <a:endParaRPr lang="en-US" sz="1800" b="0" i="0" u="none" baseline="0" dirty="0" smtClean="0">
              <a:latin typeface="BMW Group Condensed" panose="020B0606020202020204" pitchFamily="34" charset="0"/>
            </a:endParaRPr>
          </a:p>
        </p:txBody>
      </p:sp>
      <p:sp>
        <p:nvSpPr>
          <p:cNvPr id="131" name="Rectangle 130"/>
          <p:cNvSpPr/>
          <p:nvPr/>
        </p:nvSpPr>
        <p:spPr>
          <a:xfrm>
            <a:off x="9165170" y="5423277"/>
            <a:ext cx="2586430" cy="484713"/>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32" name="TextBox 131"/>
          <p:cNvSpPr txBox="1"/>
          <p:nvPr/>
        </p:nvSpPr>
        <p:spPr>
          <a:xfrm>
            <a:off x="9380558" y="5461242"/>
            <a:ext cx="2340834" cy="369332"/>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altLang="zh-CN" sz="1800" b="0" i="0" u="none" baseline="0" dirty="0" smtClean="0">
                <a:latin typeface="BMW Group Condensed" panose="020B0606020202020204" pitchFamily="34" charset="0"/>
              </a:rPr>
              <a:t>Upload by take a picture</a:t>
            </a:r>
            <a:r>
              <a:rPr lang="en-US" altLang="zh-CN" sz="1800" b="0" i="0" u="none" dirty="0" smtClean="0">
                <a:latin typeface="BMW Group Condensed" panose="020B0606020202020204" pitchFamily="34" charset="0"/>
              </a:rPr>
              <a:t>  </a:t>
            </a:r>
            <a:endParaRPr lang="en-US" sz="1800" b="0" i="0" u="none" baseline="0" dirty="0" smtClean="0">
              <a:latin typeface="BMW Group Condensed" panose="020B0606020202020204" pitchFamily="34" charset="0"/>
            </a:endParaRPr>
          </a:p>
        </p:txBody>
      </p:sp>
      <p:sp>
        <p:nvSpPr>
          <p:cNvPr id="175" name="Oval 174"/>
          <p:cNvSpPr/>
          <p:nvPr/>
        </p:nvSpPr>
        <p:spPr>
          <a:xfrm>
            <a:off x="9761918" y="4873166"/>
            <a:ext cx="431583" cy="412064"/>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76" name="Oval 175"/>
          <p:cNvSpPr/>
          <p:nvPr/>
        </p:nvSpPr>
        <p:spPr>
          <a:xfrm>
            <a:off x="9827061" y="4937803"/>
            <a:ext cx="301294" cy="282789"/>
          </a:xfrm>
          <a:prstGeom prst="ellipse">
            <a:avLst/>
          </a:prstGeom>
          <a:solidFill>
            <a:srgbClr val="FFC000">
              <a:alpha val="6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256" name="Rectangle 255"/>
          <p:cNvSpPr/>
          <p:nvPr/>
        </p:nvSpPr>
        <p:spPr>
          <a:xfrm>
            <a:off x="13497422" y="3669744"/>
            <a:ext cx="965862" cy="897178"/>
          </a:xfrm>
          <a:prstGeom prst="rect">
            <a:avLst/>
          </a:prstGeom>
          <a:solidFill>
            <a:srgbClr val="667084"/>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257" name="TextBox 256"/>
          <p:cNvSpPr txBox="1"/>
          <p:nvPr/>
        </p:nvSpPr>
        <p:spPr>
          <a:xfrm>
            <a:off x="13571417" y="4535759"/>
            <a:ext cx="708848" cy="307777"/>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altLang="zh-CN" sz="1400" b="0" i="0" u="none" baseline="0" dirty="0" smtClean="0">
                <a:solidFill>
                  <a:schemeClr val="bg1"/>
                </a:solidFill>
                <a:latin typeface="BMW Group Condensed" panose="020B0606020202020204" pitchFamily="34" charset="0"/>
              </a:rPr>
              <a:t>ID Docs</a:t>
            </a:r>
            <a:endParaRPr lang="en-US" sz="1400" b="0" i="0" u="none" baseline="0" dirty="0" smtClean="0">
              <a:solidFill>
                <a:schemeClr val="bg1"/>
              </a:solidFill>
              <a:latin typeface="BMW Group Condensed" panose="020B0606020202020204" pitchFamily="34" charset="0"/>
            </a:endParaRPr>
          </a:p>
        </p:txBody>
      </p:sp>
      <p:sp>
        <p:nvSpPr>
          <p:cNvPr id="258" name="Rectangle 257"/>
          <p:cNvSpPr/>
          <p:nvPr/>
        </p:nvSpPr>
        <p:spPr>
          <a:xfrm>
            <a:off x="13629930" y="3949230"/>
            <a:ext cx="724421" cy="409314"/>
          </a:xfrm>
          <a:prstGeom prst="rect">
            <a:avLst/>
          </a:prstGeom>
          <a:solidFill>
            <a:schemeClr val="bg1"/>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259" name="Rectangle 258"/>
          <p:cNvSpPr/>
          <p:nvPr/>
        </p:nvSpPr>
        <p:spPr>
          <a:xfrm>
            <a:off x="14129435" y="4061965"/>
            <a:ext cx="150830" cy="211172"/>
          </a:xfrm>
          <a:prstGeom prst="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cxnSp>
        <p:nvCxnSpPr>
          <p:cNvPr id="260" name="Straight Connector 259"/>
          <p:cNvCxnSpPr/>
          <p:nvPr/>
        </p:nvCxnSpPr>
        <p:spPr>
          <a:xfrm flipV="1">
            <a:off x="13725915" y="4080236"/>
            <a:ext cx="306650" cy="4854"/>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flipV="1">
            <a:off x="13736075" y="4176153"/>
            <a:ext cx="306650" cy="4854"/>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flipV="1">
            <a:off x="13736075" y="4252435"/>
            <a:ext cx="306650" cy="4854"/>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63" name="Rectangle 262"/>
          <p:cNvSpPr/>
          <p:nvPr/>
        </p:nvSpPr>
        <p:spPr>
          <a:xfrm>
            <a:off x="12151199" y="1637169"/>
            <a:ext cx="580020" cy="31531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r>
              <a:rPr lang="en-US" altLang="zh-CN" sz="1500" b="0" i="0" u="none" baseline="0" dirty="0" smtClean="0">
                <a:solidFill>
                  <a:srgbClr val="666666"/>
                </a:solidFill>
                <a:latin typeface="BMW Group Condensed" panose="020B0606020202020204" pitchFamily="34" charset="0"/>
              </a:rPr>
              <a:t>back</a:t>
            </a:r>
            <a:endParaRPr lang="en-US" sz="1500" b="0" i="0" u="none" baseline="0" dirty="0" smtClean="0">
              <a:solidFill>
                <a:srgbClr val="666666"/>
              </a:solidFill>
              <a:latin typeface="BMW Group Condensed" panose="020B0606020202020204" pitchFamily="34" charset="0"/>
            </a:endParaRPr>
          </a:p>
        </p:txBody>
      </p:sp>
      <p:cxnSp>
        <p:nvCxnSpPr>
          <p:cNvPr id="264" name="Straight Connector 263"/>
          <p:cNvCxnSpPr/>
          <p:nvPr/>
        </p:nvCxnSpPr>
        <p:spPr>
          <a:xfrm flipH="1">
            <a:off x="12096400" y="1705559"/>
            <a:ext cx="109598" cy="89266"/>
          </a:xfrm>
          <a:prstGeom prst="line">
            <a:avLst/>
          </a:prstGeom>
          <a:ln w="12700">
            <a:solidFill>
              <a:srgbClr val="92A2BD"/>
            </a:solidFill>
            <a:tailEnd type="none"/>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12096400" y="1794825"/>
            <a:ext cx="114361" cy="110759"/>
          </a:xfrm>
          <a:prstGeom prst="line">
            <a:avLst/>
          </a:prstGeom>
          <a:ln w="12700">
            <a:solidFill>
              <a:srgbClr val="92A2BD"/>
            </a:solidFill>
            <a:tailEnd type="none"/>
          </a:ln>
        </p:spPr>
        <p:style>
          <a:lnRef idx="1">
            <a:schemeClr val="accent1"/>
          </a:lnRef>
          <a:fillRef idx="0">
            <a:schemeClr val="accent1"/>
          </a:fillRef>
          <a:effectRef idx="0">
            <a:schemeClr val="accent1"/>
          </a:effectRef>
          <a:fontRef idx="minor">
            <a:schemeClr val="tx1"/>
          </a:fontRef>
        </p:style>
      </p:cxnSp>
      <p:sp>
        <p:nvSpPr>
          <p:cNvPr id="266" name="Rectangle 265"/>
          <p:cNvSpPr/>
          <p:nvPr/>
        </p:nvSpPr>
        <p:spPr>
          <a:xfrm>
            <a:off x="14911086" y="1533872"/>
            <a:ext cx="2596055" cy="4408215"/>
          </a:xfrm>
          <a:prstGeom prst="rect">
            <a:avLst/>
          </a:prstGeom>
          <a:solidFill>
            <a:srgbClr val="EABEBF"/>
          </a:solidFill>
          <a:ln w="9525">
            <a:solidFill>
              <a:srgbClr val="9A9EA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r>
              <a:rPr lang="en-US" dirty="0" smtClean="0">
                <a:solidFill>
                  <a:srgbClr val="666666"/>
                </a:solidFill>
                <a:latin typeface="BMW Group Condensed" panose="020B0606020202020204" pitchFamily="34" charset="0"/>
              </a:rPr>
              <a:t>Docs upload</a:t>
            </a:r>
            <a:endParaRPr lang="en-US" dirty="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sz="900" u="sng"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p:txBody>
      </p:sp>
      <p:sp>
        <p:nvSpPr>
          <p:cNvPr id="267" name="Rounded Rectangle 266"/>
          <p:cNvSpPr/>
          <p:nvPr/>
        </p:nvSpPr>
        <p:spPr>
          <a:xfrm>
            <a:off x="15103643" y="2446580"/>
            <a:ext cx="1866900" cy="442327"/>
          </a:xfrm>
          <a:prstGeom prst="round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sz="1200" b="0" i="0" u="none" baseline="0" dirty="0" smtClean="0">
                <a:solidFill>
                  <a:schemeClr val="tx1"/>
                </a:solidFill>
                <a:latin typeface="BMW Group Condensed" panose="020B0606020202020204" pitchFamily="34" charset="0"/>
              </a:rPr>
              <a:t>Borrower: A</a:t>
            </a:r>
          </a:p>
        </p:txBody>
      </p:sp>
      <p:sp>
        <p:nvSpPr>
          <p:cNvPr id="268" name="Rounded Rectangle 267"/>
          <p:cNvSpPr/>
          <p:nvPr/>
        </p:nvSpPr>
        <p:spPr>
          <a:xfrm>
            <a:off x="15103643" y="3196225"/>
            <a:ext cx="1866900" cy="442327"/>
          </a:xfrm>
          <a:prstGeom prst="round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sz="1200" b="0" i="0" u="none" baseline="0" dirty="0" smtClean="0">
                <a:solidFill>
                  <a:schemeClr val="tx1"/>
                </a:solidFill>
                <a:latin typeface="BMW Group Condensed" panose="020B0606020202020204" pitchFamily="34" charset="0"/>
              </a:rPr>
              <a:t>Co-borrower: B</a:t>
            </a:r>
          </a:p>
        </p:txBody>
      </p:sp>
      <p:sp>
        <p:nvSpPr>
          <p:cNvPr id="269" name="Rounded Rectangle 268"/>
          <p:cNvSpPr/>
          <p:nvPr/>
        </p:nvSpPr>
        <p:spPr>
          <a:xfrm>
            <a:off x="15089772" y="3892583"/>
            <a:ext cx="1866900" cy="442327"/>
          </a:xfrm>
          <a:prstGeom prst="round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sz="1200" b="0" i="0" u="none" baseline="0" dirty="0" smtClean="0">
                <a:solidFill>
                  <a:schemeClr val="tx1"/>
                </a:solidFill>
                <a:latin typeface="BMW Group Condensed" panose="020B0606020202020204" pitchFamily="34" charset="0"/>
              </a:rPr>
              <a:t>Guarantor 1: C</a:t>
            </a:r>
          </a:p>
        </p:txBody>
      </p:sp>
      <p:sp>
        <p:nvSpPr>
          <p:cNvPr id="270" name="Rounded Rectangle 269"/>
          <p:cNvSpPr/>
          <p:nvPr/>
        </p:nvSpPr>
        <p:spPr>
          <a:xfrm>
            <a:off x="15089772" y="4533918"/>
            <a:ext cx="1866900" cy="442327"/>
          </a:xfrm>
          <a:prstGeom prst="round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latin typeface="BMW Group Condensed" panose="020B0606020202020204" pitchFamily="34" charset="0"/>
              </a:rPr>
              <a:t>Guarantor </a:t>
            </a:r>
            <a:r>
              <a:rPr lang="en-US" sz="1200" dirty="0" smtClean="0">
                <a:solidFill>
                  <a:schemeClr val="tx1"/>
                </a:solidFill>
                <a:latin typeface="BMW Group Condensed" panose="020B0606020202020204" pitchFamily="34" charset="0"/>
              </a:rPr>
              <a:t>2: D</a:t>
            </a:r>
            <a:endParaRPr lang="en-US" sz="1200" dirty="0">
              <a:solidFill>
                <a:schemeClr val="tx1"/>
              </a:solidFill>
              <a:latin typeface="BMW Group Condensed" panose="020B0606020202020204" pitchFamily="34" charset="0"/>
            </a:endParaRPr>
          </a:p>
        </p:txBody>
      </p:sp>
      <p:sp>
        <p:nvSpPr>
          <p:cNvPr id="274" name="Oval 273"/>
          <p:cNvSpPr/>
          <p:nvPr/>
        </p:nvSpPr>
        <p:spPr>
          <a:xfrm>
            <a:off x="16997586" y="2500945"/>
            <a:ext cx="430148" cy="388514"/>
          </a:xfrm>
          <a:prstGeom prst="ellipse">
            <a:avLst/>
          </a:prstGeom>
          <a:solidFill>
            <a:schemeClr val="bg2"/>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275" name="TextBox 274"/>
          <p:cNvSpPr txBox="1"/>
          <p:nvPr/>
        </p:nvSpPr>
        <p:spPr>
          <a:xfrm>
            <a:off x="16963271" y="2499543"/>
            <a:ext cx="731290" cy="369332"/>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sz="1800" b="0" i="0" u="none" baseline="0" dirty="0" smtClean="0">
                <a:solidFill>
                  <a:schemeClr val="bg1"/>
                </a:solidFill>
                <a:latin typeface="BMW Group Condensed" panose="020B0606020202020204" pitchFamily="34" charset="0"/>
              </a:rPr>
              <a:t>100%</a:t>
            </a:r>
          </a:p>
        </p:txBody>
      </p:sp>
      <p:sp>
        <p:nvSpPr>
          <p:cNvPr id="276" name="Rectangle 275"/>
          <p:cNvSpPr/>
          <p:nvPr/>
        </p:nvSpPr>
        <p:spPr>
          <a:xfrm>
            <a:off x="15133622" y="1629431"/>
            <a:ext cx="580020" cy="31531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r>
              <a:rPr lang="en-US" altLang="zh-CN" sz="1500" b="0" i="0" u="none" baseline="0" dirty="0" smtClean="0">
                <a:solidFill>
                  <a:srgbClr val="666666"/>
                </a:solidFill>
                <a:latin typeface="BMW Group Condensed" panose="020B0606020202020204" pitchFamily="34" charset="0"/>
              </a:rPr>
              <a:t>back</a:t>
            </a:r>
            <a:endParaRPr lang="en-US" sz="1500" b="0" i="0" u="none" baseline="0" dirty="0" smtClean="0">
              <a:solidFill>
                <a:srgbClr val="666666"/>
              </a:solidFill>
              <a:latin typeface="BMW Group Condensed" panose="020B0606020202020204" pitchFamily="34" charset="0"/>
            </a:endParaRPr>
          </a:p>
        </p:txBody>
      </p:sp>
      <p:cxnSp>
        <p:nvCxnSpPr>
          <p:cNvPr id="277" name="Straight Connector 276"/>
          <p:cNvCxnSpPr/>
          <p:nvPr/>
        </p:nvCxnSpPr>
        <p:spPr>
          <a:xfrm flipH="1">
            <a:off x="15078823" y="1697821"/>
            <a:ext cx="109598" cy="89266"/>
          </a:xfrm>
          <a:prstGeom prst="line">
            <a:avLst/>
          </a:prstGeom>
          <a:ln w="12700">
            <a:solidFill>
              <a:srgbClr val="92A2BD"/>
            </a:solidFill>
            <a:tailEnd type="none"/>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a:off x="15078823" y="1787087"/>
            <a:ext cx="114361" cy="110759"/>
          </a:xfrm>
          <a:prstGeom prst="line">
            <a:avLst/>
          </a:prstGeom>
          <a:ln w="12700">
            <a:solidFill>
              <a:srgbClr val="92A2BD"/>
            </a:solidFill>
            <a:tailEnd type="none"/>
          </a:ln>
        </p:spPr>
        <p:style>
          <a:lnRef idx="1">
            <a:schemeClr val="accent1"/>
          </a:lnRef>
          <a:fillRef idx="0">
            <a:schemeClr val="accent1"/>
          </a:fillRef>
          <a:effectRef idx="0">
            <a:schemeClr val="accent1"/>
          </a:effectRef>
          <a:fontRef idx="minor">
            <a:schemeClr val="tx1"/>
          </a:fontRef>
        </p:style>
      </p:cxnSp>
      <p:sp>
        <p:nvSpPr>
          <p:cNvPr id="227" name="Rounded Rectangle 226"/>
          <p:cNvSpPr/>
          <p:nvPr/>
        </p:nvSpPr>
        <p:spPr>
          <a:xfrm>
            <a:off x="15625396" y="5348671"/>
            <a:ext cx="1109663" cy="438150"/>
          </a:xfrm>
          <a:prstGeom prst="roundRect">
            <a:avLst/>
          </a:prstGeom>
          <a:solidFill>
            <a:schemeClr val="accent2">
              <a:lumMod val="60000"/>
              <a:lumOff val="40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r>
              <a:rPr lang="en-US" altLang="zh-CN" sz="1000" b="0" i="0" u="none" baseline="0" dirty="0" smtClean="0">
                <a:solidFill>
                  <a:schemeClr val="tx1"/>
                </a:solidFill>
                <a:latin typeface="BMW Group Condensed" panose="020B0606020202020204" pitchFamily="34" charset="0"/>
              </a:rPr>
              <a:t>Submit</a:t>
            </a:r>
            <a:r>
              <a:rPr lang="en-US" altLang="zh-CN" sz="1000" b="0" i="0" u="none" dirty="0" smtClean="0">
                <a:solidFill>
                  <a:schemeClr val="tx1"/>
                </a:solidFill>
                <a:latin typeface="BMW Group Condensed" panose="020B0606020202020204" pitchFamily="34" charset="0"/>
              </a:rPr>
              <a:t> application</a:t>
            </a:r>
            <a:endParaRPr lang="en-US" sz="1000" b="0" i="0" u="none" baseline="0" dirty="0" smtClean="0">
              <a:solidFill>
                <a:schemeClr val="tx1"/>
              </a:solidFill>
              <a:latin typeface="BMW Group Condensed" panose="020B0606020202020204" pitchFamily="34" charset="0"/>
            </a:endParaRPr>
          </a:p>
        </p:txBody>
      </p:sp>
      <p:sp>
        <p:nvSpPr>
          <p:cNvPr id="228" name="Oval 227"/>
          <p:cNvSpPr/>
          <p:nvPr/>
        </p:nvSpPr>
        <p:spPr>
          <a:xfrm>
            <a:off x="16081350" y="5337080"/>
            <a:ext cx="431583" cy="412064"/>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229" name="Oval 228"/>
          <p:cNvSpPr/>
          <p:nvPr/>
        </p:nvSpPr>
        <p:spPr>
          <a:xfrm>
            <a:off x="16146493" y="5401717"/>
            <a:ext cx="301294" cy="282789"/>
          </a:xfrm>
          <a:prstGeom prst="ellipse">
            <a:avLst/>
          </a:prstGeom>
          <a:solidFill>
            <a:srgbClr val="FFC000">
              <a:alpha val="6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282" name="Rounded Rectangle 281"/>
          <p:cNvSpPr/>
          <p:nvPr/>
        </p:nvSpPr>
        <p:spPr>
          <a:xfrm>
            <a:off x="18449541" y="5428071"/>
            <a:ext cx="1109663" cy="438150"/>
          </a:xfrm>
          <a:prstGeom prst="roundRect">
            <a:avLst/>
          </a:prstGeom>
          <a:solidFill>
            <a:schemeClr val="accent2">
              <a:lumMod val="60000"/>
              <a:lumOff val="40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r>
              <a:rPr lang="en-US" sz="1000" dirty="0" smtClean="0">
                <a:solidFill>
                  <a:schemeClr val="tx1"/>
                </a:solidFill>
                <a:latin typeface="BMW Group Condensed" panose="020B0606020202020204" pitchFamily="34" charset="0"/>
              </a:rPr>
              <a:t>OK</a:t>
            </a:r>
            <a:endParaRPr lang="en-US" sz="1000" b="0" i="0" u="none" baseline="0" dirty="0" smtClean="0">
              <a:solidFill>
                <a:schemeClr val="tx1"/>
              </a:solidFill>
              <a:latin typeface="BMW Group Condensed" panose="020B0606020202020204" pitchFamily="34" charset="0"/>
            </a:endParaRPr>
          </a:p>
        </p:txBody>
      </p:sp>
      <p:sp>
        <p:nvSpPr>
          <p:cNvPr id="283" name="Oval 282"/>
          <p:cNvSpPr/>
          <p:nvPr/>
        </p:nvSpPr>
        <p:spPr>
          <a:xfrm>
            <a:off x="16951932" y="3230191"/>
            <a:ext cx="430148" cy="388514"/>
          </a:xfrm>
          <a:prstGeom prst="ellipse">
            <a:avLst/>
          </a:prstGeom>
          <a:solidFill>
            <a:schemeClr val="bg2"/>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284" name="TextBox 283"/>
          <p:cNvSpPr txBox="1"/>
          <p:nvPr/>
        </p:nvSpPr>
        <p:spPr>
          <a:xfrm>
            <a:off x="16917617" y="3228789"/>
            <a:ext cx="614271" cy="369332"/>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dirty="0">
                <a:solidFill>
                  <a:schemeClr val="bg1"/>
                </a:solidFill>
                <a:latin typeface="BMW Group Condensed" panose="020B0606020202020204" pitchFamily="34" charset="0"/>
              </a:rPr>
              <a:t>3</a:t>
            </a:r>
            <a:r>
              <a:rPr lang="en-US" sz="1800" b="0" i="0" u="none" baseline="0" dirty="0" smtClean="0">
                <a:solidFill>
                  <a:schemeClr val="bg1"/>
                </a:solidFill>
                <a:latin typeface="BMW Group Condensed" panose="020B0606020202020204" pitchFamily="34" charset="0"/>
              </a:rPr>
              <a:t>0%</a:t>
            </a:r>
          </a:p>
        </p:txBody>
      </p:sp>
      <p:sp>
        <p:nvSpPr>
          <p:cNvPr id="285" name="Rectangle 284"/>
          <p:cNvSpPr/>
          <p:nvPr/>
        </p:nvSpPr>
        <p:spPr>
          <a:xfrm>
            <a:off x="22661133" y="1496490"/>
            <a:ext cx="2596055" cy="4408215"/>
          </a:xfrm>
          <a:prstGeom prst="rect">
            <a:avLst/>
          </a:prstGeom>
          <a:solidFill>
            <a:srgbClr val="EABEBF"/>
          </a:solidFill>
          <a:ln w="9525">
            <a:solidFill>
              <a:srgbClr val="9A9EA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sz="900" u="sng"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p:txBody>
      </p:sp>
      <p:sp>
        <p:nvSpPr>
          <p:cNvPr id="286" name="Rectangle 285"/>
          <p:cNvSpPr/>
          <p:nvPr/>
        </p:nvSpPr>
        <p:spPr>
          <a:xfrm>
            <a:off x="23085041" y="2349103"/>
            <a:ext cx="1759234" cy="2982933"/>
          </a:xfrm>
          <a:prstGeom prst="rect">
            <a:avLst/>
          </a:prstGeom>
          <a:solidFill>
            <a:srgbClr val="0885C9">
              <a:alpha val="70000"/>
            </a:srgbClr>
          </a:solidFill>
          <a:ln w="9525">
            <a:solidFill>
              <a:srgbClr val="9A9EA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endParaRPr lang="en-US" sz="1800" b="0" i="0" u="none" baseline="0" dirty="0" smtClean="0">
              <a:solidFill>
                <a:schemeClr val="tx1"/>
              </a:solidFill>
              <a:latin typeface="BMW Group Condensed" panose="020B0606020202020204" pitchFamily="34" charset="0"/>
            </a:endParaRPr>
          </a:p>
          <a:p>
            <a:pPr algn="ctr" rtl="0" eaLnBrk="1" fontAlgn="auto" hangingPunct="1">
              <a:lnSpc>
                <a:spcPct val="100000"/>
              </a:lnSpc>
              <a:spcBef>
                <a:spcPts val="0"/>
              </a:spcBef>
              <a:spcAft>
                <a:spcPts val="0"/>
              </a:spcAft>
            </a:pPr>
            <a:r>
              <a:rPr lang="en-US" sz="1800" b="0" i="0" u="none" baseline="0" dirty="0" smtClean="0">
                <a:solidFill>
                  <a:schemeClr val="tx1"/>
                </a:solidFill>
                <a:latin typeface="BMW Group Condensed" panose="020B0606020202020204" pitchFamily="34" charset="0"/>
              </a:rPr>
              <a:t>Congratulation</a:t>
            </a:r>
            <a:r>
              <a:rPr lang="en-US" dirty="0" smtClean="0">
                <a:solidFill>
                  <a:schemeClr val="tx1"/>
                </a:solidFill>
                <a:latin typeface="BMW Group Condensed" panose="020B0606020202020204" pitchFamily="34" charset="0"/>
              </a:rPr>
              <a:t>! </a:t>
            </a:r>
            <a:endParaRPr lang="en-US" sz="1800" b="0" i="0" u="none" baseline="0" dirty="0" smtClean="0">
              <a:solidFill>
                <a:schemeClr val="tx1"/>
              </a:solidFill>
              <a:latin typeface="BMW Group Condensed" panose="020B0606020202020204" pitchFamily="34" charset="0"/>
            </a:endParaRPr>
          </a:p>
          <a:p>
            <a:pPr algn="ctr" rtl="0" eaLnBrk="1" fontAlgn="auto" hangingPunct="1">
              <a:lnSpc>
                <a:spcPct val="100000"/>
              </a:lnSpc>
              <a:spcBef>
                <a:spcPts val="0"/>
              </a:spcBef>
              <a:spcAft>
                <a:spcPts val="0"/>
              </a:spcAft>
            </a:pPr>
            <a:r>
              <a:rPr lang="en-US" sz="1800" b="0" i="0" u="none" baseline="0" dirty="0" smtClean="0">
                <a:solidFill>
                  <a:schemeClr val="tx1"/>
                </a:solidFill>
                <a:latin typeface="BMW Group Condensed" panose="020B0606020202020204" pitchFamily="34" charset="0"/>
              </a:rPr>
              <a:t>Your application</a:t>
            </a:r>
            <a:r>
              <a:rPr lang="en-US" sz="1800" b="0" i="0" u="none" dirty="0" smtClean="0">
                <a:solidFill>
                  <a:schemeClr val="tx1"/>
                </a:solidFill>
                <a:latin typeface="BMW Group Condensed" panose="020B0606020202020204" pitchFamily="34" charset="0"/>
              </a:rPr>
              <a:t> is approved. </a:t>
            </a:r>
            <a:endParaRPr lang="en-US" baseline="0" dirty="0">
              <a:solidFill>
                <a:schemeClr val="tx1"/>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sz="1800" b="0" i="0" u="none" dirty="0" smtClean="0">
              <a:solidFill>
                <a:schemeClr val="tx1"/>
              </a:solidFill>
              <a:latin typeface="BMW Group Condensed" panose="020B0606020202020204" pitchFamily="34" charset="0"/>
            </a:endParaRPr>
          </a:p>
          <a:p>
            <a:pPr algn="ctr"/>
            <a:r>
              <a:rPr lang="en-US" sz="1400" dirty="0" smtClean="0">
                <a:solidFill>
                  <a:schemeClr val="tx1"/>
                </a:solidFill>
                <a:latin typeface="BMW Group Condensed" panose="020B0606020202020204" pitchFamily="34" charset="0"/>
              </a:rPr>
              <a:t>To </a:t>
            </a:r>
            <a:r>
              <a:rPr lang="en-US" sz="1400" dirty="0">
                <a:solidFill>
                  <a:schemeClr val="tx1"/>
                </a:solidFill>
                <a:latin typeface="BMW Group Condensed" panose="020B0606020202020204" pitchFamily="34" charset="0"/>
              </a:rPr>
              <a:t>get your BMW, please contact your F&amp;I manager for the funding request.</a:t>
            </a:r>
          </a:p>
          <a:p>
            <a:pPr algn="ctr"/>
            <a:r>
              <a:rPr lang="en-US" sz="1400" dirty="0">
                <a:solidFill>
                  <a:schemeClr val="tx1"/>
                </a:solidFill>
                <a:latin typeface="BMW Group Condensed" panose="020B0606020202020204" pitchFamily="34" charset="0"/>
              </a:rPr>
              <a:t>p.s. The application may be rejected if the documents are fake.</a:t>
            </a:r>
          </a:p>
          <a:p>
            <a:pPr algn="l" rtl="0" eaLnBrk="1" fontAlgn="auto" hangingPunct="1">
              <a:lnSpc>
                <a:spcPct val="100000"/>
              </a:lnSpc>
              <a:spcBef>
                <a:spcPts val="0"/>
              </a:spcBef>
              <a:spcAft>
                <a:spcPts val="0"/>
              </a:spcAft>
            </a:pPr>
            <a:endParaRPr lang="en-US" sz="1800" b="0" i="0" u="none" baseline="0" dirty="0" smtClean="0">
              <a:solidFill>
                <a:schemeClr val="tx1"/>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chemeClr val="tx1"/>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chemeClr val="tx1"/>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chemeClr val="tx1"/>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chemeClr val="tx1"/>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sz="900" u="sng" dirty="0" smtClean="0">
              <a:solidFill>
                <a:schemeClr val="tx1"/>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chemeClr val="tx1"/>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chemeClr val="tx1"/>
              </a:solidFill>
              <a:latin typeface="BMW Group Condensed" panose="020B0606020202020204" pitchFamily="34" charset="0"/>
            </a:endParaRPr>
          </a:p>
        </p:txBody>
      </p:sp>
      <p:sp>
        <p:nvSpPr>
          <p:cNvPr id="287" name="Rounded Rectangle 286"/>
          <p:cNvSpPr/>
          <p:nvPr/>
        </p:nvSpPr>
        <p:spPr>
          <a:xfrm>
            <a:off x="23399083" y="5428071"/>
            <a:ext cx="1109663" cy="438150"/>
          </a:xfrm>
          <a:prstGeom prst="roundRect">
            <a:avLst/>
          </a:prstGeom>
          <a:solidFill>
            <a:schemeClr val="accent2">
              <a:lumMod val="60000"/>
              <a:lumOff val="40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r>
              <a:rPr lang="en-US" sz="1000" dirty="0" smtClean="0">
                <a:solidFill>
                  <a:schemeClr val="tx1"/>
                </a:solidFill>
                <a:latin typeface="BMW Group Condensed" panose="020B0606020202020204" pitchFamily="34" charset="0"/>
              </a:rPr>
              <a:t>OK</a:t>
            </a:r>
            <a:endParaRPr lang="en-US" sz="1000" b="0" i="0" u="none" baseline="0" dirty="0" smtClean="0">
              <a:solidFill>
                <a:schemeClr val="tx1"/>
              </a:solidFill>
              <a:latin typeface="BMW Group Condensed" panose="020B0606020202020204" pitchFamily="34" charset="0"/>
            </a:endParaRPr>
          </a:p>
        </p:txBody>
      </p:sp>
      <p:sp>
        <p:nvSpPr>
          <p:cNvPr id="9" name="Right Arrow 8"/>
          <p:cNvSpPr/>
          <p:nvPr/>
        </p:nvSpPr>
        <p:spPr>
          <a:xfrm>
            <a:off x="20706735" y="3206282"/>
            <a:ext cx="1681317" cy="928853"/>
          </a:xfrm>
          <a:prstGeom prst="rightArrow">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0" name="TextBox 9"/>
          <p:cNvSpPr txBox="1"/>
          <p:nvPr/>
        </p:nvSpPr>
        <p:spPr>
          <a:xfrm>
            <a:off x="20492237" y="2765477"/>
            <a:ext cx="2211246" cy="369332"/>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sz="1800" b="0" i="0" u="none" baseline="0" dirty="0" smtClean="0">
                <a:solidFill>
                  <a:srgbClr val="000000"/>
                </a:solidFill>
                <a:latin typeface="BMW Group Condensed" panose="020B0606020202020204" pitchFamily="34" charset="0"/>
              </a:rPr>
              <a:t>After  scoring  by GCAP</a:t>
            </a:r>
          </a:p>
        </p:txBody>
      </p:sp>
      <p:sp>
        <p:nvSpPr>
          <p:cNvPr id="15" name="TextBox 14"/>
          <p:cNvSpPr txBox="1"/>
          <p:nvPr/>
        </p:nvSpPr>
        <p:spPr>
          <a:xfrm>
            <a:off x="23260042" y="1199696"/>
            <a:ext cx="1409232" cy="369332"/>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sz="1800" b="0" i="0" u="none" baseline="0" dirty="0" smtClean="0">
                <a:solidFill>
                  <a:srgbClr val="000000"/>
                </a:solidFill>
                <a:latin typeface="BMW Group Condensed" panose="020B0606020202020204" pitchFamily="34" charset="0"/>
              </a:rPr>
              <a:t>Auto</a:t>
            </a:r>
            <a:r>
              <a:rPr lang="en-US" dirty="0" smtClean="0">
                <a:solidFill>
                  <a:srgbClr val="000000"/>
                </a:solidFill>
                <a:latin typeface="BMW Group Condensed" panose="020B0606020202020204" pitchFamily="34" charset="0"/>
              </a:rPr>
              <a:t>-approval</a:t>
            </a:r>
            <a:endParaRPr lang="en-US" sz="1800" b="0" i="0" u="none" baseline="0" dirty="0" smtClean="0">
              <a:solidFill>
                <a:srgbClr val="000000"/>
              </a:solidFill>
              <a:latin typeface="BMW Group Condensed" panose="020B0606020202020204" pitchFamily="34" charset="0"/>
            </a:endParaRPr>
          </a:p>
        </p:txBody>
      </p:sp>
      <p:sp>
        <p:nvSpPr>
          <p:cNvPr id="288" name="Rectangle 287"/>
          <p:cNvSpPr/>
          <p:nvPr/>
        </p:nvSpPr>
        <p:spPr>
          <a:xfrm>
            <a:off x="22703483" y="6498916"/>
            <a:ext cx="2596055" cy="4408215"/>
          </a:xfrm>
          <a:prstGeom prst="rect">
            <a:avLst/>
          </a:prstGeom>
          <a:solidFill>
            <a:srgbClr val="EABEBF"/>
          </a:solidFill>
          <a:ln w="9525">
            <a:solidFill>
              <a:srgbClr val="9A9EA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sz="900" u="sng"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p:txBody>
      </p:sp>
      <p:sp>
        <p:nvSpPr>
          <p:cNvPr id="289" name="Rectangle 288"/>
          <p:cNvSpPr/>
          <p:nvPr/>
        </p:nvSpPr>
        <p:spPr>
          <a:xfrm>
            <a:off x="23127391" y="7165665"/>
            <a:ext cx="1759234" cy="3168797"/>
          </a:xfrm>
          <a:prstGeom prst="rect">
            <a:avLst/>
          </a:prstGeom>
          <a:solidFill>
            <a:srgbClr val="0885C9">
              <a:alpha val="70000"/>
            </a:srgbClr>
          </a:solidFill>
          <a:ln w="9525">
            <a:solidFill>
              <a:srgbClr val="9A9EA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endParaRPr lang="en-US" sz="1800" b="0" i="0" u="none" baseline="0" dirty="0" smtClean="0">
              <a:solidFill>
                <a:schemeClr val="tx1"/>
              </a:solidFill>
              <a:latin typeface="BMW Group Condensed" panose="020B0606020202020204" pitchFamily="34" charset="0"/>
            </a:endParaRPr>
          </a:p>
          <a:p>
            <a:pPr algn="ctr" rtl="0" eaLnBrk="1" fontAlgn="auto" hangingPunct="1">
              <a:lnSpc>
                <a:spcPct val="100000"/>
              </a:lnSpc>
              <a:spcBef>
                <a:spcPts val="0"/>
              </a:spcBef>
              <a:spcAft>
                <a:spcPts val="0"/>
              </a:spcAft>
            </a:pPr>
            <a:r>
              <a:rPr lang="en-US" sz="1800" b="0" i="0" u="none" baseline="0" dirty="0" smtClean="0">
                <a:solidFill>
                  <a:schemeClr val="tx1"/>
                </a:solidFill>
                <a:latin typeface="BMW Group Condensed" panose="020B0606020202020204" pitchFamily="34" charset="0"/>
              </a:rPr>
              <a:t>Congratulation</a:t>
            </a:r>
            <a:r>
              <a:rPr lang="en-US" dirty="0" smtClean="0">
                <a:solidFill>
                  <a:schemeClr val="tx1"/>
                </a:solidFill>
                <a:latin typeface="BMW Group Condensed" panose="020B0606020202020204" pitchFamily="34" charset="0"/>
              </a:rPr>
              <a:t>! </a:t>
            </a:r>
            <a:endParaRPr lang="en-US" sz="1800" b="0" i="0" u="none" baseline="0" dirty="0" smtClean="0">
              <a:solidFill>
                <a:schemeClr val="tx1"/>
              </a:solidFill>
              <a:latin typeface="BMW Group Condensed" panose="020B0606020202020204" pitchFamily="34" charset="0"/>
            </a:endParaRPr>
          </a:p>
          <a:p>
            <a:pPr algn="ctr" rtl="0" eaLnBrk="1" fontAlgn="auto" hangingPunct="1">
              <a:lnSpc>
                <a:spcPct val="100000"/>
              </a:lnSpc>
              <a:spcBef>
                <a:spcPts val="0"/>
              </a:spcBef>
              <a:spcAft>
                <a:spcPts val="0"/>
              </a:spcAft>
            </a:pPr>
            <a:r>
              <a:rPr lang="en-US" sz="1800" b="0" i="0" u="none" baseline="0" dirty="0" smtClean="0">
                <a:solidFill>
                  <a:schemeClr val="tx1"/>
                </a:solidFill>
                <a:latin typeface="BMW Group Condensed" panose="020B0606020202020204" pitchFamily="34" charset="0"/>
              </a:rPr>
              <a:t>Your application</a:t>
            </a:r>
            <a:r>
              <a:rPr lang="en-US" sz="1800" b="0" i="0" u="none" dirty="0" smtClean="0">
                <a:solidFill>
                  <a:schemeClr val="tx1"/>
                </a:solidFill>
                <a:latin typeface="BMW Group Condensed" panose="020B0606020202020204" pitchFamily="34" charset="0"/>
              </a:rPr>
              <a:t> is approved. </a:t>
            </a:r>
            <a:endParaRPr lang="en-US" baseline="0" dirty="0">
              <a:solidFill>
                <a:schemeClr val="tx1"/>
              </a:solidFill>
              <a:latin typeface="BMW Group Condensed" panose="020B0606020202020204" pitchFamily="34" charset="0"/>
            </a:endParaRPr>
          </a:p>
          <a:p>
            <a:pPr algn="ctr"/>
            <a:endParaRPr lang="en-US" dirty="0" smtClean="0">
              <a:solidFill>
                <a:schemeClr val="tx1"/>
              </a:solidFill>
              <a:latin typeface="BMW Group Condensed" panose="020B0606020202020204" pitchFamily="34" charset="0"/>
            </a:endParaRPr>
          </a:p>
          <a:p>
            <a:pPr algn="ctr"/>
            <a:r>
              <a:rPr lang="en-US" sz="1400" dirty="0" smtClean="0">
                <a:solidFill>
                  <a:schemeClr val="tx1"/>
                </a:solidFill>
                <a:latin typeface="BMW Group Condensed" panose="020B0606020202020204" pitchFamily="34" charset="0"/>
              </a:rPr>
              <a:t>To </a:t>
            </a:r>
            <a:r>
              <a:rPr lang="en-US" sz="1400" dirty="0">
                <a:solidFill>
                  <a:schemeClr val="tx1"/>
                </a:solidFill>
                <a:latin typeface="BMW Group Condensed" panose="020B0606020202020204" pitchFamily="34" charset="0"/>
              </a:rPr>
              <a:t>get your BMW, please contact your F&amp;I manager for the funding request</a:t>
            </a:r>
            <a:r>
              <a:rPr lang="en-US" sz="1400" dirty="0" smtClean="0">
                <a:solidFill>
                  <a:schemeClr val="tx1"/>
                </a:solidFill>
                <a:latin typeface="BMW Group Condensed" panose="020B0606020202020204" pitchFamily="34" charset="0"/>
              </a:rPr>
              <a:t>.</a:t>
            </a:r>
          </a:p>
          <a:p>
            <a:pPr algn="ctr"/>
            <a:r>
              <a:rPr lang="en-US" sz="1400" dirty="0" smtClean="0">
                <a:solidFill>
                  <a:schemeClr val="tx1"/>
                </a:solidFill>
                <a:latin typeface="BMW Group Condensed" panose="020B0606020202020204" pitchFamily="34" charset="0"/>
              </a:rPr>
              <a:t>P.s. please </a:t>
            </a:r>
            <a:r>
              <a:rPr lang="en-US" sz="1400" dirty="0">
                <a:solidFill>
                  <a:schemeClr val="tx1"/>
                </a:solidFill>
                <a:latin typeface="BMW Group Condensed" panose="020B0606020202020204" pitchFamily="34" charset="0"/>
              </a:rPr>
              <a:t>bring all your docs when F&amp;I invite you for contract </a:t>
            </a:r>
            <a:r>
              <a:rPr lang="en-US" sz="1400" dirty="0" smtClean="0">
                <a:solidFill>
                  <a:schemeClr val="tx1"/>
                </a:solidFill>
                <a:latin typeface="BMW Group Condensed" panose="020B0606020202020204" pitchFamily="34" charset="0"/>
              </a:rPr>
              <a:t>signing</a:t>
            </a:r>
            <a:endParaRPr lang="en-US" sz="1800" b="0" i="0" u="none" baseline="0" dirty="0" smtClean="0">
              <a:solidFill>
                <a:schemeClr val="tx1"/>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chemeClr val="tx1"/>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chemeClr val="tx1"/>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chemeClr val="tx1"/>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chemeClr val="tx1"/>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sz="900" u="sng" dirty="0" smtClean="0">
              <a:solidFill>
                <a:schemeClr val="tx1"/>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chemeClr val="tx1"/>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chemeClr val="tx1"/>
              </a:solidFill>
              <a:latin typeface="BMW Group Condensed" panose="020B0606020202020204" pitchFamily="34" charset="0"/>
            </a:endParaRPr>
          </a:p>
        </p:txBody>
      </p:sp>
      <p:sp>
        <p:nvSpPr>
          <p:cNvPr id="290" name="Rounded Rectangle 289"/>
          <p:cNvSpPr/>
          <p:nvPr/>
        </p:nvSpPr>
        <p:spPr>
          <a:xfrm>
            <a:off x="23441433" y="10430497"/>
            <a:ext cx="1109663" cy="438150"/>
          </a:xfrm>
          <a:prstGeom prst="roundRect">
            <a:avLst/>
          </a:prstGeom>
          <a:solidFill>
            <a:schemeClr val="accent2">
              <a:lumMod val="60000"/>
              <a:lumOff val="40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r>
              <a:rPr lang="en-US" sz="1000" dirty="0" smtClean="0">
                <a:solidFill>
                  <a:schemeClr val="tx1"/>
                </a:solidFill>
                <a:latin typeface="BMW Group Condensed" panose="020B0606020202020204" pitchFamily="34" charset="0"/>
              </a:rPr>
              <a:t>OK</a:t>
            </a:r>
            <a:endParaRPr lang="en-US" sz="1000" b="0" i="0" u="none" baseline="0" dirty="0" smtClean="0">
              <a:solidFill>
                <a:schemeClr val="tx1"/>
              </a:solidFill>
              <a:latin typeface="BMW Group Condensed" panose="020B0606020202020204" pitchFamily="34" charset="0"/>
            </a:endParaRPr>
          </a:p>
        </p:txBody>
      </p:sp>
      <p:sp>
        <p:nvSpPr>
          <p:cNvPr id="291" name="TextBox 290"/>
          <p:cNvSpPr txBox="1"/>
          <p:nvPr/>
        </p:nvSpPr>
        <p:spPr>
          <a:xfrm>
            <a:off x="23302392" y="6202122"/>
            <a:ext cx="1650003" cy="369332"/>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sz="1800" b="0" i="0" u="none" baseline="0" dirty="0" smtClean="0">
                <a:solidFill>
                  <a:srgbClr val="000000"/>
                </a:solidFill>
                <a:latin typeface="BMW Group Condensed" panose="020B0606020202020204" pitchFamily="34" charset="0"/>
              </a:rPr>
              <a:t>Manual approval</a:t>
            </a:r>
          </a:p>
        </p:txBody>
      </p:sp>
      <p:sp>
        <p:nvSpPr>
          <p:cNvPr id="292" name="Rectangle 291"/>
          <p:cNvSpPr/>
          <p:nvPr/>
        </p:nvSpPr>
        <p:spPr>
          <a:xfrm>
            <a:off x="22703483" y="11613470"/>
            <a:ext cx="2596055" cy="4408215"/>
          </a:xfrm>
          <a:prstGeom prst="rect">
            <a:avLst/>
          </a:prstGeom>
          <a:solidFill>
            <a:srgbClr val="EABEBF"/>
          </a:solidFill>
          <a:ln w="9525">
            <a:solidFill>
              <a:srgbClr val="9A9EA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sz="900" u="sng"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p:txBody>
      </p:sp>
      <p:sp>
        <p:nvSpPr>
          <p:cNvPr id="293" name="Rectangle 292"/>
          <p:cNvSpPr/>
          <p:nvPr/>
        </p:nvSpPr>
        <p:spPr>
          <a:xfrm>
            <a:off x="23127391" y="12280219"/>
            <a:ext cx="1759234" cy="3168797"/>
          </a:xfrm>
          <a:prstGeom prst="rect">
            <a:avLst/>
          </a:prstGeom>
          <a:solidFill>
            <a:srgbClr val="0885C9">
              <a:alpha val="70000"/>
            </a:srgbClr>
          </a:solidFill>
          <a:ln w="9525">
            <a:solidFill>
              <a:srgbClr val="9A9EA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endParaRPr lang="en-US" sz="1800" b="0" i="0" u="none" baseline="0" dirty="0" smtClean="0">
              <a:solidFill>
                <a:schemeClr val="tx1"/>
              </a:solidFill>
              <a:latin typeface="BMW Group Condensed" panose="020B0606020202020204" pitchFamily="34" charset="0"/>
            </a:endParaRPr>
          </a:p>
          <a:p>
            <a:pPr algn="ctr"/>
            <a:r>
              <a:rPr lang="en-US" dirty="0">
                <a:solidFill>
                  <a:schemeClr val="tx1"/>
                </a:solidFill>
                <a:latin typeface="BMW Group Condensed" panose="020B0606020202020204" pitchFamily="34" charset="0"/>
              </a:rPr>
              <a:t>Your application will be approved if down payment modify to __%</a:t>
            </a:r>
          </a:p>
          <a:p>
            <a:pPr algn="l" rtl="0" eaLnBrk="1" fontAlgn="auto" hangingPunct="1">
              <a:lnSpc>
                <a:spcPct val="100000"/>
              </a:lnSpc>
              <a:spcBef>
                <a:spcPts val="0"/>
              </a:spcBef>
              <a:spcAft>
                <a:spcPts val="0"/>
              </a:spcAft>
            </a:pPr>
            <a:endParaRPr lang="en-US" dirty="0">
              <a:solidFill>
                <a:schemeClr val="tx1"/>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chemeClr val="tx1"/>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chemeClr val="tx1"/>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chemeClr val="tx1"/>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sz="900" u="sng" dirty="0" smtClean="0">
              <a:solidFill>
                <a:schemeClr val="tx1"/>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chemeClr val="tx1"/>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chemeClr val="tx1"/>
              </a:solidFill>
              <a:latin typeface="BMW Group Condensed" panose="020B0606020202020204" pitchFamily="34" charset="0"/>
            </a:endParaRPr>
          </a:p>
        </p:txBody>
      </p:sp>
      <p:sp>
        <p:nvSpPr>
          <p:cNvPr id="294" name="Rounded Rectangle 293"/>
          <p:cNvSpPr/>
          <p:nvPr/>
        </p:nvSpPr>
        <p:spPr>
          <a:xfrm>
            <a:off x="23441433" y="15545051"/>
            <a:ext cx="1109663" cy="438150"/>
          </a:xfrm>
          <a:prstGeom prst="roundRect">
            <a:avLst/>
          </a:prstGeom>
          <a:solidFill>
            <a:schemeClr val="accent2">
              <a:lumMod val="60000"/>
              <a:lumOff val="40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r>
              <a:rPr lang="en-US" sz="1000" dirty="0" smtClean="0">
                <a:solidFill>
                  <a:schemeClr val="tx1"/>
                </a:solidFill>
                <a:latin typeface="BMW Group Condensed" panose="020B0606020202020204" pitchFamily="34" charset="0"/>
              </a:rPr>
              <a:t>OK</a:t>
            </a:r>
            <a:endParaRPr lang="en-US" sz="1000" b="0" i="0" u="none" baseline="0" dirty="0" smtClean="0">
              <a:solidFill>
                <a:schemeClr val="tx1"/>
              </a:solidFill>
              <a:latin typeface="BMW Group Condensed" panose="020B0606020202020204" pitchFamily="34" charset="0"/>
            </a:endParaRPr>
          </a:p>
        </p:txBody>
      </p:sp>
      <p:sp>
        <p:nvSpPr>
          <p:cNvPr id="295" name="TextBox 294"/>
          <p:cNvSpPr txBox="1"/>
          <p:nvPr/>
        </p:nvSpPr>
        <p:spPr>
          <a:xfrm>
            <a:off x="22951014" y="11281072"/>
            <a:ext cx="2111988" cy="369332"/>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dirty="0" smtClean="0">
                <a:solidFill>
                  <a:srgbClr val="000000"/>
                </a:solidFill>
                <a:latin typeface="BMW Group Condensed" panose="020B0606020202020204" pitchFamily="34" charset="0"/>
              </a:rPr>
              <a:t>Conditionally approval</a:t>
            </a:r>
            <a:endParaRPr lang="en-US" sz="1800" b="0" i="0" u="none" baseline="0" dirty="0" smtClean="0">
              <a:solidFill>
                <a:srgbClr val="000000"/>
              </a:solidFill>
              <a:latin typeface="BMW Group Condensed" panose="020B0606020202020204" pitchFamily="34" charset="0"/>
            </a:endParaRPr>
          </a:p>
        </p:txBody>
      </p:sp>
      <p:sp>
        <p:nvSpPr>
          <p:cNvPr id="296" name="Rectangle 295"/>
          <p:cNvSpPr/>
          <p:nvPr/>
        </p:nvSpPr>
        <p:spPr>
          <a:xfrm>
            <a:off x="22703483" y="16728024"/>
            <a:ext cx="2596055" cy="4408215"/>
          </a:xfrm>
          <a:prstGeom prst="rect">
            <a:avLst/>
          </a:prstGeom>
          <a:solidFill>
            <a:srgbClr val="EABEBF"/>
          </a:solidFill>
          <a:ln w="9525">
            <a:solidFill>
              <a:srgbClr val="9A9EA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sz="900" u="sng"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p:txBody>
      </p:sp>
      <p:sp>
        <p:nvSpPr>
          <p:cNvPr id="297" name="Rectangle 296"/>
          <p:cNvSpPr/>
          <p:nvPr/>
        </p:nvSpPr>
        <p:spPr>
          <a:xfrm>
            <a:off x="23127391" y="17394773"/>
            <a:ext cx="1759234" cy="3168797"/>
          </a:xfrm>
          <a:prstGeom prst="rect">
            <a:avLst/>
          </a:prstGeom>
          <a:solidFill>
            <a:srgbClr val="0885C9">
              <a:alpha val="70000"/>
            </a:srgbClr>
          </a:solidFill>
          <a:ln w="9525">
            <a:solidFill>
              <a:srgbClr val="9A9EA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endParaRPr lang="en-US" sz="1800" b="0" i="0" u="none" baseline="0" dirty="0" smtClean="0">
              <a:solidFill>
                <a:schemeClr val="tx1"/>
              </a:solidFill>
              <a:latin typeface="BMW Group Condensed" panose="020B0606020202020204" pitchFamily="34" charset="0"/>
            </a:endParaRPr>
          </a:p>
          <a:p>
            <a:pPr algn="ctr"/>
            <a:r>
              <a:rPr lang="en-US" dirty="0">
                <a:solidFill>
                  <a:schemeClr val="tx1"/>
                </a:solidFill>
                <a:latin typeface="BMW Group Condensed" panose="020B0606020202020204" pitchFamily="34" charset="0"/>
              </a:rPr>
              <a:t>Sorry, your loan can’t get approval, thanks you for choosing BMW SF.</a:t>
            </a:r>
          </a:p>
          <a:p>
            <a:pPr algn="l" rtl="0" eaLnBrk="1" fontAlgn="auto" hangingPunct="1">
              <a:lnSpc>
                <a:spcPct val="100000"/>
              </a:lnSpc>
              <a:spcBef>
                <a:spcPts val="0"/>
              </a:spcBef>
              <a:spcAft>
                <a:spcPts val="0"/>
              </a:spcAft>
            </a:pPr>
            <a:endParaRPr lang="en-US" dirty="0">
              <a:solidFill>
                <a:schemeClr val="tx1"/>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chemeClr val="tx1"/>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chemeClr val="tx1"/>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chemeClr val="tx1"/>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sz="900" u="sng" dirty="0" smtClean="0">
              <a:solidFill>
                <a:schemeClr val="tx1"/>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chemeClr val="tx1"/>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chemeClr val="tx1"/>
              </a:solidFill>
              <a:latin typeface="BMW Group Condensed" panose="020B0606020202020204" pitchFamily="34" charset="0"/>
            </a:endParaRPr>
          </a:p>
        </p:txBody>
      </p:sp>
      <p:sp>
        <p:nvSpPr>
          <p:cNvPr id="298" name="Rounded Rectangle 297"/>
          <p:cNvSpPr/>
          <p:nvPr/>
        </p:nvSpPr>
        <p:spPr>
          <a:xfrm>
            <a:off x="23441433" y="20659605"/>
            <a:ext cx="1109663" cy="438150"/>
          </a:xfrm>
          <a:prstGeom prst="roundRect">
            <a:avLst/>
          </a:prstGeom>
          <a:solidFill>
            <a:schemeClr val="accent2">
              <a:lumMod val="60000"/>
              <a:lumOff val="40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r>
              <a:rPr lang="en-US" sz="1000" dirty="0" smtClean="0">
                <a:solidFill>
                  <a:schemeClr val="tx1"/>
                </a:solidFill>
                <a:latin typeface="BMW Group Condensed" panose="020B0606020202020204" pitchFamily="34" charset="0"/>
              </a:rPr>
              <a:t>OK</a:t>
            </a:r>
            <a:endParaRPr lang="en-US" sz="1000" b="0" i="0" u="none" baseline="0" dirty="0" smtClean="0">
              <a:solidFill>
                <a:schemeClr val="tx1"/>
              </a:solidFill>
              <a:latin typeface="BMW Group Condensed" panose="020B0606020202020204" pitchFamily="34" charset="0"/>
            </a:endParaRPr>
          </a:p>
        </p:txBody>
      </p:sp>
      <p:sp>
        <p:nvSpPr>
          <p:cNvPr id="299" name="TextBox 298"/>
          <p:cNvSpPr txBox="1"/>
          <p:nvPr/>
        </p:nvSpPr>
        <p:spPr>
          <a:xfrm>
            <a:off x="23446314" y="16395626"/>
            <a:ext cx="952505" cy="369332"/>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dirty="0" smtClean="0">
                <a:solidFill>
                  <a:srgbClr val="000000"/>
                </a:solidFill>
                <a:latin typeface="BMW Group Condensed" panose="020B0606020202020204" pitchFamily="34" charset="0"/>
              </a:rPr>
              <a:t>Declined</a:t>
            </a:r>
            <a:endParaRPr lang="en-US" sz="1800" b="0" i="0" u="none" baseline="0" dirty="0" smtClean="0">
              <a:solidFill>
                <a:srgbClr val="000000"/>
              </a:solidFill>
              <a:latin typeface="BMW Group Condensed" panose="020B0606020202020204" pitchFamily="34" charset="0"/>
            </a:endParaRPr>
          </a:p>
        </p:txBody>
      </p:sp>
      <p:grpSp>
        <p:nvGrpSpPr>
          <p:cNvPr id="11" name="Group 10"/>
          <p:cNvGrpSpPr/>
          <p:nvPr/>
        </p:nvGrpSpPr>
        <p:grpSpPr>
          <a:xfrm>
            <a:off x="27169371" y="6571455"/>
            <a:ext cx="11589390" cy="5078950"/>
            <a:chOff x="-9929521" y="7051130"/>
            <a:chExt cx="24890681" cy="10869394"/>
          </a:xfrm>
        </p:grpSpPr>
        <p:pic>
          <p:nvPicPr>
            <p:cNvPr id="5" name="Picture 4"/>
            <p:cNvPicPr>
              <a:picLocks noChangeAspect="1"/>
            </p:cNvPicPr>
            <p:nvPr/>
          </p:nvPicPr>
          <p:blipFill>
            <a:blip r:embed="rId2"/>
            <a:stretch>
              <a:fillRect/>
            </a:stretch>
          </p:blipFill>
          <p:spPr>
            <a:xfrm>
              <a:off x="-9929521" y="7051130"/>
              <a:ext cx="24890681" cy="10869394"/>
            </a:xfrm>
            <a:prstGeom prst="rect">
              <a:avLst/>
            </a:prstGeom>
          </p:spPr>
        </p:pic>
        <p:sp>
          <p:nvSpPr>
            <p:cNvPr id="8" name="TextBox 7"/>
            <p:cNvSpPr txBox="1"/>
            <p:nvPr/>
          </p:nvSpPr>
          <p:spPr>
            <a:xfrm>
              <a:off x="-2470386" y="7231024"/>
              <a:ext cx="6471892" cy="1514938"/>
            </a:xfrm>
            <a:prstGeom prst="rect">
              <a:avLst/>
            </a:prstGeom>
            <a:solidFill>
              <a:schemeClr val="bg1"/>
            </a:solidFill>
          </p:spPr>
          <p:txBody>
            <a:bodyPr vert="horz" wrap="square" rtlCol="0">
              <a:spAutoFit/>
            </a:bodyPr>
            <a:lstStyle/>
            <a:p>
              <a:pPr algn="l" rtl="0" eaLnBrk="1" fontAlgn="auto" hangingPunct="1">
                <a:lnSpc>
                  <a:spcPct val="100000"/>
                </a:lnSpc>
                <a:spcBef>
                  <a:spcPts val="0"/>
                </a:spcBef>
                <a:spcAft>
                  <a:spcPts val="0"/>
                </a:spcAft>
              </a:pPr>
              <a:r>
                <a:rPr lang="en-US" sz="2000" b="0" i="0" u="none" baseline="0" dirty="0" smtClean="0">
                  <a:solidFill>
                    <a:srgbClr val="000000"/>
                  </a:solidFill>
                  <a:latin typeface="BMW Group Condensed" panose="020B0606020202020204" pitchFamily="34" charset="0"/>
                </a:rPr>
                <a:t>Please make</a:t>
              </a:r>
              <a:r>
                <a:rPr lang="en-US" sz="2000" b="0" i="0" u="none" dirty="0" smtClean="0">
                  <a:solidFill>
                    <a:srgbClr val="000000"/>
                  </a:solidFill>
                  <a:latin typeface="BMW Group Condensed" panose="020B0606020202020204" pitchFamily="34" charset="0"/>
                </a:rPr>
                <a:t> sure verified original loan docs already</a:t>
              </a:r>
              <a:r>
                <a:rPr lang="en-US" sz="1600" b="0" i="0" u="none" dirty="0" smtClean="0">
                  <a:solidFill>
                    <a:srgbClr val="000000"/>
                  </a:solidFill>
                  <a:latin typeface="BMW Group Condensed" panose="020B0606020202020204" pitchFamily="34" charset="0"/>
                </a:rPr>
                <a:t>.</a:t>
              </a:r>
              <a:endParaRPr lang="en-US" sz="1600" b="0" i="0" u="none" baseline="0" dirty="0" smtClean="0">
                <a:solidFill>
                  <a:srgbClr val="000000"/>
                </a:solidFill>
                <a:latin typeface="BMW Group Condensed" panose="020B0606020202020204" pitchFamily="34" charset="0"/>
              </a:endParaRPr>
            </a:p>
          </p:txBody>
        </p:sp>
      </p:grpSp>
    </p:spTree>
    <p:extLst>
      <p:ext uri="{BB962C8B-B14F-4D97-AF65-F5344CB8AC3E}">
        <p14:creationId xmlns:p14="http://schemas.microsoft.com/office/powerpoint/2010/main" val="18840391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Story ID: EP010-S002-AW: </a:t>
            </a:r>
            <a:br>
              <a:rPr lang="en-US" dirty="0" smtClean="0"/>
            </a:br>
            <a:endParaRPr lang="en-US" dirty="0"/>
          </a:p>
        </p:txBody>
      </p:sp>
      <p:sp>
        <p:nvSpPr>
          <p:cNvPr id="3" name="Content Placeholder 2"/>
          <p:cNvSpPr>
            <a:spLocks noGrp="1"/>
          </p:cNvSpPr>
          <p:nvPr>
            <p:ph sz="quarter" idx="12"/>
          </p:nvPr>
        </p:nvSpPr>
        <p:spPr>
          <a:xfrm>
            <a:off x="488948" y="1048659"/>
            <a:ext cx="11224685" cy="5708476"/>
          </a:xfrm>
        </p:spPr>
        <p:txBody>
          <a:bodyPr/>
          <a:lstStyle/>
          <a:p>
            <a:pPr marL="0" indent="0">
              <a:buNone/>
            </a:pPr>
            <a:r>
              <a:rPr lang="en-US" dirty="0"/>
              <a:t>As a user, I want to delete wrongly uploaded documents, so that I can replace it with the right one.</a:t>
            </a:r>
            <a:endParaRPr lang="en-US" dirty="0">
              <a:solidFill>
                <a:srgbClr val="0070C0"/>
              </a:solidFill>
            </a:endParaRPr>
          </a:p>
          <a:p>
            <a:pPr marL="0" indent="0">
              <a:buNone/>
            </a:pPr>
            <a:r>
              <a:rPr lang="en-US" sz="1600" u="sng" dirty="0" smtClean="0">
                <a:solidFill>
                  <a:srgbClr val="00B0F0"/>
                </a:solidFill>
                <a:latin typeface="+mj-lt"/>
              </a:rPr>
              <a:t>Assumptions</a:t>
            </a:r>
            <a:r>
              <a:rPr lang="en-US" sz="1600" u="sng" dirty="0">
                <a:solidFill>
                  <a:srgbClr val="00B0F0"/>
                </a:solidFill>
                <a:latin typeface="+mj-lt"/>
              </a:rPr>
              <a:t>:</a:t>
            </a:r>
          </a:p>
          <a:p>
            <a:r>
              <a:rPr lang="en-US" sz="1600" dirty="0">
                <a:solidFill>
                  <a:srgbClr val="172B4D"/>
                </a:solidFill>
              </a:rPr>
              <a:t>ASSUMPTION </a:t>
            </a:r>
            <a:r>
              <a:rPr lang="en-US" sz="1600" dirty="0" smtClean="0">
                <a:solidFill>
                  <a:srgbClr val="172B4D"/>
                </a:solidFill>
              </a:rPr>
              <a:t>A</a:t>
            </a:r>
            <a:endParaRPr lang="en-US" sz="1600" dirty="0">
              <a:solidFill>
                <a:srgbClr val="172B4D"/>
              </a:solidFill>
            </a:endParaRPr>
          </a:p>
          <a:p>
            <a:r>
              <a:rPr lang="en-US" sz="1600" dirty="0" smtClean="0">
                <a:solidFill>
                  <a:srgbClr val="172B4D"/>
                </a:solidFill>
                <a:latin typeface="+mj-lt"/>
              </a:rPr>
              <a:t>ASSUMPTION B</a:t>
            </a:r>
          </a:p>
          <a:p>
            <a:r>
              <a:rPr lang="en-US" sz="1600" dirty="0" smtClean="0">
                <a:solidFill>
                  <a:srgbClr val="172B4D"/>
                </a:solidFill>
                <a:latin typeface="+mj-lt"/>
              </a:rPr>
              <a:t>ASSUMPTION C</a:t>
            </a:r>
          </a:p>
          <a:p>
            <a:pPr marL="0" indent="0">
              <a:buNone/>
            </a:pPr>
            <a:r>
              <a:rPr lang="en-US" sz="1600" u="sng" dirty="0" smtClean="0">
                <a:solidFill>
                  <a:srgbClr val="00B0F0"/>
                </a:solidFill>
                <a:latin typeface="+mj-lt"/>
              </a:rPr>
              <a:t>Pre-Conditions</a:t>
            </a:r>
            <a:r>
              <a:rPr lang="en-US" sz="1600" u="sng" dirty="0">
                <a:solidFill>
                  <a:srgbClr val="00B0F0"/>
                </a:solidFill>
                <a:latin typeface="+mj-lt"/>
              </a:rPr>
              <a:t>:</a:t>
            </a:r>
          </a:p>
          <a:p>
            <a:r>
              <a:rPr lang="en-US" sz="1600" dirty="0" smtClean="0">
                <a:solidFill>
                  <a:srgbClr val="172B4D"/>
                </a:solidFill>
                <a:latin typeface="+mj-lt"/>
              </a:rPr>
              <a:t>Applicants passed Pre-Check already.</a:t>
            </a:r>
          </a:p>
          <a:p>
            <a:r>
              <a:rPr lang="en-US" sz="1600" dirty="0" smtClean="0">
                <a:solidFill>
                  <a:srgbClr val="172B4D"/>
                </a:solidFill>
                <a:latin typeface="+mj-lt"/>
              </a:rPr>
              <a:t>Personal information of all roles is completed.</a:t>
            </a:r>
          </a:p>
          <a:p>
            <a:r>
              <a:rPr lang="en-US" sz="1600" dirty="0" smtClean="0">
                <a:solidFill>
                  <a:srgbClr val="172B4D"/>
                </a:solidFill>
                <a:latin typeface="+mj-lt"/>
              </a:rPr>
              <a:t>A certain docs has been uploaded.</a:t>
            </a:r>
          </a:p>
          <a:p>
            <a:pPr marL="0" lvl="0" indent="0">
              <a:buNone/>
            </a:pPr>
            <a:r>
              <a:rPr lang="en-US" sz="1600" u="sng" dirty="0" smtClean="0">
                <a:solidFill>
                  <a:srgbClr val="00B0F0"/>
                </a:solidFill>
                <a:latin typeface="+mj-lt"/>
              </a:rPr>
              <a:t>Acceptance </a:t>
            </a:r>
            <a:r>
              <a:rPr lang="en-US" sz="1600" u="sng" dirty="0">
                <a:solidFill>
                  <a:srgbClr val="00B0F0"/>
                </a:solidFill>
                <a:latin typeface="+mj-lt"/>
              </a:rPr>
              <a:t>Criteria: </a:t>
            </a:r>
          </a:p>
          <a:p>
            <a:pPr marL="342900" lvl="0" indent="-342900">
              <a:buAutoNum type="arabicPeriod"/>
            </a:pPr>
            <a:r>
              <a:rPr lang="en-US" altLang="zh-CN" sz="1600" dirty="0" smtClean="0">
                <a:solidFill>
                  <a:srgbClr val="172B4D"/>
                </a:solidFill>
                <a:latin typeface="+mj-lt"/>
              </a:rPr>
              <a:t>Before application submitted, all uploaded docs is able to delete and re-upload by applicants.</a:t>
            </a:r>
          </a:p>
          <a:p>
            <a:pPr marL="342900" indent="-342900">
              <a:buFont typeface="Symbol" panose="05050102010706020507" pitchFamily="18" charset="2"/>
              <a:buAutoNum type="arabicPeriod"/>
            </a:pPr>
            <a:r>
              <a:rPr lang="en-US" sz="1600" dirty="0">
                <a:solidFill>
                  <a:srgbClr val="172B4D"/>
                </a:solidFill>
              </a:rPr>
              <a:t>ID </a:t>
            </a:r>
            <a:r>
              <a:rPr lang="en-US" sz="1600" dirty="0" smtClean="0">
                <a:solidFill>
                  <a:srgbClr val="172B4D"/>
                </a:solidFill>
              </a:rPr>
              <a:t>docs </a:t>
            </a:r>
            <a:r>
              <a:rPr lang="en-US" sz="1600" dirty="0">
                <a:solidFill>
                  <a:srgbClr val="172B4D"/>
                </a:solidFill>
              </a:rPr>
              <a:t>can’t be deleted at any time.</a:t>
            </a:r>
          </a:p>
          <a:p>
            <a:pPr marL="342900" indent="-342900">
              <a:buFont typeface="Symbol" panose="05050102010706020507" pitchFamily="18" charset="2"/>
              <a:buAutoNum type="arabicPeriod"/>
            </a:pPr>
            <a:r>
              <a:rPr lang="en-US" sz="1600" dirty="0">
                <a:solidFill>
                  <a:srgbClr val="172B4D"/>
                </a:solidFill>
              </a:rPr>
              <a:t>After the application already submitted, the uploaded documents can’t be deleted and re-uploaded any more. </a:t>
            </a:r>
            <a:endParaRPr lang="en-US" sz="1600" dirty="0" smtClean="0">
              <a:solidFill>
                <a:srgbClr val="172B4D"/>
              </a:solidFill>
            </a:endParaRPr>
          </a:p>
          <a:p>
            <a:pPr marL="342900" indent="-342900">
              <a:buFont typeface="Symbol" panose="05050102010706020507" pitchFamily="18" charset="2"/>
              <a:buAutoNum type="arabicPeriod"/>
            </a:pPr>
            <a:r>
              <a:rPr lang="en-US" sz="1600" dirty="0">
                <a:solidFill>
                  <a:srgbClr val="172B4D"/>
                </a:solidFill>
              </a:rPr>
              <a:t>If the application is send back by GCAP, then user can delete the previous uploaded documents and re-upload documents, then re-submit the application. The merge work is triggered by user </a:t>
            </a:r>
            <a:r>
              <a:rPr lang="en-US" altLang="zh-CN" sz="1600" dirty="0">
                <a:solidFill>
                  <a:srgbClr val="172B4D"/>
                </a:solidFill>
              </a:rPr>
              <a:t>re</a:t>
            </a:r>
            <a:r>
              <a:rPr lang="en-US" sz="1600" dirty="0">
                <a:solidFill>
                  <a:srgbClr val="172B4D"/>
                </a:solidFill>
              </a:rPr>
              <a:t>submit the application</a:t>
            </a:r>
            <a:r>
              <a:rPr lang="en-US" sz="1600" dirty="0" smtClean="0">
                <a:solidFill>
                  <a:srgbClr val="172B4D"/>
                </a:solidFill>
              </a:rPr>
              <a:t>.</a:t>
            </a:r>
          </a:p>
          <a:p>
            <a:pPr marL="342900" indent="-342900">
              <a:buFont typeface="Symbol" panose="05050102010706020507" pitchFamily="18" charset="2"/>
              <a:buAutoNum type="arabicPeriod"/>
            </a:pPr>
            <a:r>
              <a:rPr lang="en-US" sz="1600" dirty="0" smtClean="0">
                <a:solidFill>
                  <a:srgbClr val="172B4D"/>
                </a:solidFill>
              </a:rPr>
              <a:t>But in </a:t>
            </a:r>
            <a:r>
              <a:rPr lang="en-US" sz="1600" dirty="0" err="1" smtClean="0">
                <a:solidFill>
                  <a:srgbClr val="172B4D"/>
                </a:solidFill>
              </a:rPr>
              <a:t>eDMS</a:t>
            </a:r>
            <a:r>
              <a:rPr lang="en-US" sz="1600" dirty="0" smtClean="0">
                <a:solidFill>
                  <a:srgbClr val="172B4D"/>
                </a:solidFill>
              </a:rPr>
              <a:t>, all the uploaded docs will be stored. (follow existing function.)</a:t>
            </a:r>
            <a:endParaRPr lang="en-US" sz="1600" dirty="0">
              <a:solidFill>
                <a:srgbClr val="172B4D"/>
              </a:solidFill>
            </a:endParaRPr>
          </a:p>
          <a:p>
            <a:pPr marL="342900" indent="-342900">
              <a:buFont typeface="Symbol" panose="05050102010706020507" pitchFamily="18" charset="2"/>
              <a:buAutoNum type="arabicPeriod"/>
            </a:pPr>
            <a:endParaRPr lang="en-US" sz="1600" dirty="0">
              <a:solidFill>
                <a:srgbClr val="172B4D"/>
              </a:solidFill>
            </a:endParaRPr>
          </a:p>
          <a:p>
            <a:pPr marL="342900" indent="-342900">
              <a:buFont typeface="Symbol" panose="05050102010706020507" pitchFamily="18" charset="2"/>
              <a:buAutoNum type="arabicPeriod"/>
            </a:pPr>
            <a:endParaRPr lang="en-US" sz="1600" dirty="0">
              <a:solidFill>
                <a:srgbClr val="172B4D"/>
              </a:solidFill>
            </a:endParaRPr>
          </a:p>
          <a:p>
            <a:pPr marL="342900" lvl="0" indent="-342900">
              <a:buAutoNum type="arabicPeriod"/>
            </a:pPr>
            <a:endParaRPr lang="en-US" sz="1600" dirty="0" smtClean="0">
              <a:solidFill>
                <a:srgbClr val="172B4D"/>
              </a:solidFill>
              <a:latin typeface="+mj-lt"/>
            </a:endParaRPr>
          </a:p>
          <a:p>
            <a:pPr marL="342900" lvl="0" indent="-342900">
              <a:buAutoNum type="arabicPeriod"/>
            </a:pPr>
            <a:endParaRPr lang="en-US" dirty="0" smtClean="0">
              <a:solidFill>
                <a:srgbClr val="172B4D"/>
              </a:solidFill>
              <a:latin typeface="+mj-lt"/>
            </a:endParaRPr>
          </a:p>
          <a:p>
            <a:pPr marL="342900" lvl="0" indent="-342900">
              <a:buAutoNum type="arabicPeriod"/>
            </a:pPr>
            <a:endParaRPr lang="en-US" dirty="0">
              <a:solidFill>
                <a:srgbClr val="172B4D"/>
              </a:solidFill>
              <a:latin typeface="+mj-lt"/>
            </a:endParaRPr>
          </a:p>
          <a:p>
            <a:pPr marL="0" indent="0">
              <a:buNone/>
            </a:pPr>
            <a:endParaRPr lang="en-US" dirty="0"/>
          </a:p>
          <a:p>
            <a:endParaRPr lang="en-US" dirty="0"/>
          </a:p>
        </p:txBody>
      </p:sp>
      <p:sp>
        <p:nvSpPr>
          <p:cNvPr id="4" name="Rectangle 3"/>
          <p:cNvSpPr/>
          <p:nvPr/>
        </p:nvSpPr>
        <p:spPr>
          <a:xfrm>
            <a:off x="10794127" y="567560"/>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666666"/>
                </a:solidFill>
                <a:latin typeface="BMW Group Condensed" panose="020B0606020202020204" pitchFamily="34" charset="0"/>
              </a:rPr>
              <a:t>Business</a:t>
            </a:r>
          </a:p>
        </p:txBody>
      </p:sp>
      <p:sp>
        <p:nvSpPr>
          <p:cNvPr id="8" name="Oval 7"/>
          <p:cNvSpPr/>
          <p:nvPr/>
        </p:nvSpPr>
        <p:spPr>
          <a:xfrm>
            <a:off x="10268610" y="567561"/>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6" name="Rectangle 5"/>
          <p:cNvSpPr/>
          <p:nvPr/>
        </p:nvSpPr>
        <p:spPr>
          <a:xfrm>
            <a:off x="10794127" y="1176818"/>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rgbClr val="666666"/>
                </a:solidFill>
                <a:latin typeface="BMW Group Condensed" panose="020B0606020202020204" pitchFamily="34" charset="0"/>
              </a:rPr>
              <a:t>IT</a:t>
            </a:r>
            <a:endParaRPr lang="en-US" dirty="0">
              <a:solidFill>
                <a:srgbClr val="666666"/>
              </a:solidFill>
              <a:latin typeface="BMW Group Condensed" panose="020B0606020202020204" pitchFamily="34" charset="0"/>
            </a:endParaRPr>
          </a:p>
        </p:txBody>
      </p:sp>
      <p:sp>
        <p:nvSpPr>
          <p:cNvPr id="7" name="Oval 6"/>
          <p:cNvSpPr/>
          <p:nvPr/>
        </p:nvSpPr>
        <p:spPr>
          <a:xfrm>
            <a:off x="10268610" y="1176819"/>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1" name="Rectangle 10"/>
          <p:cNvSpPr/>
          <p:nvPr/>
        </p:nvSpPr>
        <p:spPr>
          <a:xfrm>
            <a:off x="10794127" y="1786076"/>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dirty="0" smtClean="0">
                <a:solidFill>
                  <a:srgbClr val="666666"/>
                </a:solidFill>
                <a:latin typeface="BMW Group Condensed" panose="020B0606020202020204" pitchFamily="34" charset="0"/>
              </a:rPr>
              <a:t>Security</a:t>
            </a:r>
            <a:endParaRPr lang="en-US" dirty="0">
              <a:solidFill>
                <a:srgbClr val="666666"/>
              </a:solidFill>
              <a:latin typeface="BMW Group Condensed" panose="020B0606020202020204" pitchFamily="34" charset="0"/>
            </a:endParaRPr>
          </a:p>
        </p:txBody>
      </p:sp>
      <p:sp>
        <p:nvSpPr>
          <p:cNvPr id="12" name="Oval 11"/>
          <p:cNvSpPr/>
          <p:nvPr/>
        </p:nvSpPr>
        <p:spPr>
          <a:xfrm>
            <a:off x="10268610" y="1786077"/>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Tree>
    <p:extLst>
      <p:ext uri="{BB962C8B-B14F-4D97-AF65-F5344CB8AC3E}">
        <p14:creationId xmlns:p14="http://schemas.microsoft.com/office/powerpoint/2010/main" val="26015468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Story ID: EP010-S003-AW: </a:t>
            </a:r>
            <a:br>
              <a:rPr lang="en-US" dirty="0" smtClean="0"/>
            </a:br>
            <a:endParaRPr lang="en-US" dirty="0"/>
          </a:p>
        </p:txBody>
      </p:sp>
      <p:sp>
        <p:nvSpPr>
          <p:cNvPr id="3" name="Content Placeholder 2"/>
          <p:cNvSpPr>
            <a:spLocks noGrp="1"/>
          </p:cNvSpPr>
          <p:nvPr>
            <p:ph sz="quarter" idx="12"/>
          </p:nvPr>
        </p:nvSpPr>
        <p:spPr>
          <a:xfrm>
            <a:off x="488948" y="1048659"/>
            <a:ext cx="11224685" cy="5708476"/>
          </a:xfrm>
        </p:spPr>
        <p:txBody>
          <a:bodyPr/>
          <a:lstStyle/>
          <a:p>
            <a:pPr marL="0" indent="0">
              <a:buNone/>
            </a:pPr>
            <a:r>
              <a:rPr lang="en-US" dirty="0"/>
              <a:t>As a user, I want to </a:t>
            </a:r>
            <a:r>
              <a:rPr lang="en-US" dirty="0" smtClean="0"/>
              <a:t>preview the </a:t>
            </a:r>
            <a:r>
              <a:rPr lang="en-US" dirty="0"/>
              <a:t>uploaded documents, so that I know that they have been uploaded.</a:t>
            </a:r>
            <a:endParaRPr lang="en-US" dirty="0">
              <a:solidFill>
                <a:srgbClr val="0070C0"/>
              </a:solidFill>
            </a:endParaRPr>
          </a:p>
          <a:p>
            <a:pPr marL="0" indent="0">
              <a:buNone/>
            </a:pPr>
            <a:r>
              <a:rPr lang="en-US" sz="1600" u="sng" dirty="0" smtClean="0">
                <a:solidFill>
                  <a:srgbClr val="00B0F0"/>
                </a:solidFill>
                <a:latin typeface="+mj-lt"/>
              </a:rPr>
              <a:t>Assumptions</a:t>
            </a:r>
            <a:r>
              <a:rPr lang="en-US" sz="1600" u="sng" dirty="0">
                <a:solidFill>
                  <a:srgbClr val="00B0F0"/>
                </a:solidFill>
                <a:latin typeface="+mj-lt"/>
              </a:rPr>
              <a:t>:</a:t>
            </a:r>
          </a:p>
          <a:p>
            <a:r>
              <a:rPr lang="en-US" sz="1600" dirty="0">
                <a:solidFill>
                  <a:srgbClr val="172B4D"/>
                </a:solidFill>
              </a:rPr>
              <a:t>ASSUMPTION </a:t>
            </a:r>
            <a:r>
              <a:rPr lang="en-US" sz="1600" dirty="0" smtClean="0">
                <a:solidFill>
                  <a:srgbClr val="172B4D"/>
                </a:solidFill>
              </a:rPr>
              <a:t>A</a:t>
            </a:r>
            <a:endParaRPr lang="en-US" sz="1600" dirty="0">
              <a:solidFill>
                <a:srgbClr val="172B4D"/>
              </a:solidFill>
            </a:endParaRPr>
          </a:p>
          <a:p>
            <a:r>
              <a:rPr lang="en-US" sz="1600" dirty="0" smtClean="0">
                <a:solidFill>
                  <a:srgbClr val="172B4D"/>
                </a:solidFill>
                <a:latin typeface="+mj-lt"/>
              </a:rPr>
              <a:t>ASSUMPTION B</a:t>
            </a:r>
          </a:p>
          <a:p>
            <a:r>
              <a:rPr lang="en-US" sz="1600" dirty="0" smtClean="0">
                <a:solidFill>
                  <a:srgbClr val="172B4D"/>
                </a:solidFill>
                <a:latin typeface="+mj-lt"/>
              </a:rPr>
              <a:t>ASSUMPTION C</a:t>
            </a:r>
          </a:p>
          <a:p>
            <a:pPr marL="0" indent="0">
              <a:buNone/>
            </a:pPr>
            <a:r>
              <a:rPr lang="en-US" sz="1600" u="sng" dirty="0" smtClean="0">
                <a:solidFill>
                  <a:srgbClr val="00B0F0"/>
                </a:solidFill>
                <a:latin typeface="+mj-lt"/>
              </a:rPr>
              <a:t>Pre-Conditions</a:t>
            </a:r>
            <a:r>
              <a:rPr lang="en-US" sz="1600" u="sng" dirty="0">
                <a:solidFill>
                  <a:srgbClr val="00B0F0"/>
                </a:solidFill>
                <a:latin typeface="+mj-lt"/>
              </a:rPr>
              <a:t>:</a:t>
            </a:r>
          </a:p>
          <a:p>
            <a:r>
              <a:rPr lang="en-US" sz="1600" dirty="0" smtClean="0">
                <a:solidFill>
                  <a:srgbClr val="172B4D"/>
                </a:solidFill>
                <a:latin typeface="+mj-lt"/>
              </a:rPr>
              <a:t>Applicants passed Pre-Check already.</a:t>
            </a:r>
          </a:p>
          <a:p>
            <a:r>
              <a:rPr lang="en-US" sz="1600" dirty="0" smtClean="0">
                <a:solidFill>
                  <a:srgbClr val="172B4D"/>
                </a:solidFill>
                <a:latin typeface="+mj-lt"/>
              </a:rPr>
              <a:t>Personal information of all roles is completed.</a:t>
            </a:r>
          </a:p>
          <a:p>
            <a:r>
              <a:rPr lang="en-US" sz="1600" dirty="0">
                <a:solidFill>
                  <a:srgbClr val="172B4D"/>
                </a:solidFill>
              </a:rPr>
              <a:t>A certain docs has been uploaded.</a:t>
            </a:r>
          </a:p>
          <a:p>
            <a:pPr marL="0" lvl="0" indent="0">
              <a:buNone/>
            </a:pPr>
            <a:r>
              <a:rPr lang="en-US" sz="1600" u="sng" dirty="0" smtClean="0">
                <a:solidFill>
                  <a:srgbClr val="00B0F0"/>
                </a:solidFill>
                <a:latin typeface="+mj-lt"/>
              </a:rPr>
              <a:t>Acceptance </a:t>
            </a:r>
            <a:r>
              <a:rPr lang="en-US" sz="1600" u="sng" dirty="0">
                <a:solidFill>
                  <a:srgbClr val="00B0F0"/>
                </a:solidFill>
                <a:latin typeface="+mj-lt"/>
              </a:rPr>
              <a:t>Criteria: </a:t>
            </a:r>
          </a:p>
          <a:p>
            <a:pPr marL="342900" lvl="0" indent="-342900">
              <a:buAutoNum type="arabicPeriod"/>
            </a:pPr>
            <a:r>
              <a:rPr lang="en-US" altLang="zh-CN" sz="1600" dirty="0" smtClean="0">
                <a:solidFill>
                  <a:srgbClr val="172B4D"/>
                </a:solidFill>
                <a:latin typeface="+mj-lt"/>
              </a:rPr>
              <a:t>Applicants is able to </a:t>
            </a:r>
            <a:r>
              <a:rPr lang="en-US" altLang="zh-CN" sz="1600" dirty="0">
                <a:solidFill>
                  <a:srgbClr val="172B4D"/>
                </a:solidFill>
                <a:latin typeface="+mj-lt"/>
              </a:rPr>
              <a:t>preview all </a:t>
            </a:r>
            <a:r>
              <a:rPr lang="en-US" altLang="zh-CN" sz="1600" dirty="0" smtClean="0">
                <a:solidFill>
                  <a:srgbClr val="172B4D"/>
                </a:solidFill>
                <a:latin typeface="+mj-lt"/>
              </a:rPr>
              <a:t>uploaded docs at any time.</a:t>
            </a:r>
          </a:p>
          <a:p>
            <a:pPr marL="342900" lvl="0" indent="-342900">
              <a:buAutoNum type="arabicPeriod"/>
            </a:pPr>
            <a:r>
              <a:rPr lang="en-US" altLang="zh-CN" sz="1600" dirty="0" smtClean="0">
                <a:solidFill>
                  <a:srgbClr val="172B4D"/>
                </a:solidFill>
                <a:latin typeface="+mj-lt"/>
              </a:rPr>
              <a:t>Applicants can click picture to review, and the picture quantity for this docs type and series No. of current picture are displayed below.</a:t>
            </a:r>
          </a:p>
          <a:p>
            <a:pPr marL="342900" lvl="0" indent="-342900">
              <a:buAutoNum type="arabicPeriod"/>
            </a:pPr>
            <a:r>
              <a:rPr lang="en-US" altLang="zh-CN" sz="1600" dirty="0" smtClean="0">
                <a:solidFill>
                  <a:srgbClr val="172B4D"/>
                </a:solidFill>
                <a:latin typeface="+mj-lt"/>
              </a:rPr>
              <a:t>Once the application is submitted status, the uploaded document should not be allowed to remove or replace. </a:t>
            </a:r>
          </a:p>
          <a:p>
            <a:pPr marL="342900" lvl="0" indent="-342900">
              <a:buAutoNum type="arabicPeriod"/>
            </a:pPr>
            <a:endParaRPr lang="en-US" sz="1600" dirty="0" smtClean="0">
              <a:solidFill>
                <a:srgbClr val="172B4D"/>
              </a:solidFill>
            </a:endParaRPr>
          </a:p>
          <a:p>
            <a:pPr marL="342900" lvl="0" indent="-342900">
              <a:buAutoNum type="arabicPeriod"/>
            </a:pPr>
            <a:endParaRPr lang="en-US" sz="1600" dirty="0" smtClean="0">
              <a:solidFill>
                <a:srgbClr val="172B4D"/>
              </a:solidFill>
              <a:latin typeface="+mj-lt"/>
            </a:endParaRPr>
          </a:p>
          <a:p>
            <a:pPr marL="342900" lvl="0" indent="-342900">
              <a:buAutoNum type="arabicPeriod"/>
            </a:pPr>
            <a:endParaRPr lang="en-US" dirty="0" smtClean="0">
              <a:solidFill>
                <a:srgbClr val="172B4D"/>
              </a:solidFill>
              <a:latin typeface="+mj-lt"/>
            </a:endParaRPr>
          </a:p>
          <a:p>
            <a:pPr marL="342900" lvl="0" indent="-342900">
              <a:buAutoNum type="arabicPeriod"/>
            </a:pPr>
            <a:endParaRPr lang="en-US" dirty="0">
              <a:solidFill>
                <a:srgbClr val="172B4D"/>
              </a:solidFill>
              <a:latin typeface="+mj-lt"/>
            </a:endParaRPr>
          </a:p>
          <a:p>
            <a:pPr marL="0" indent="0">
              <a:buNone/>
            </a:pPr>
            <a:endParaRPr lang="en-US" dirty="0"/>
          </a:p>
          <a:p>
            <a:endParaRPr lang="en-US" dirty="0"/>
          </a:p>
        </p:txBody>
      </p:sp>
      <p:sp>
        <p:nvSpPr>
          <p:cNvPr id="4" name="Rectangle 3"/>
          <p:cNvSpPr/>
          <p:nvPr/>
        </p:nvSpPr>
        <p:spPr>
          <a:xfrm>
            <a:off x="10794127" y="567560"/>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666666"/>
                </a:solidFill>
                <a:latin typeface="BMW Group Condensed" panose="020B0606020202020204" pitchFamily="34" charset="0"/>
              </a:rPr>
              <a:t>Business</a:t>
            </a:r>
          </a:p>
        </p:txBody>
      </p:sp>
      <p:sp>
        <p:nvSpPr>
          <p:cNvPr id="8" name="Oval 7"/>
          <p:cNvSpPr/>
          <p:nvPr/>
        </p:nvSpPr>
        <p:spPr>
          <a:xfrm>
            <a:off x="10268610" y="567561"/>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6" name="Rectangle 5"/>
          <p:cNvSpPr/>
          <p:nvPr/>
        </p:nvSpPr>
        <p:spPr>
          <a:xfrm>
            <a:off x="10794127" y="1176818"/>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rgbClr val="666666"/>
                </a:solidFill>
                <a:latin typeface="BMW Group Condensed" panose="020B0606020202020204" pitchFamily="34" charset="0"/>
              </a:rPr>
              <a:t>IT</a:t>
            </a:r>
            <a:endParaRPr lang="en-US" dirty="0">
              <a:solidFill>
                <a:srgbClr val="666666"/>
              </a:solidFill>
              <a:latin typeface="BMW Group Condensed" panose="020B0606020202020204" pitchFamily="34" charset="0"/>
            </a:endParaRPr>
          </a:p>
        </p:txBody>
      </p:sp>
      <p:sp>
        <p:nvSpPr>
          <p:cNvPr id="7" name="Oval 6"/>
          <p:cNvSpPr/>
          <p:nvPr/>
        </p:nvSpPr>
        <p:spPr>
          <a:xfrm>
            <a:off x="10268610" y="1176819"/>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9" name="Rectangle 8"/>
          <p:cNvSpPr/>
          <p:nvPr/>
        </p:nvSpPr>
        <p:spPr>
          <a:xfrm>
            <a:off x="10794127" y="1786076"/>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dirty="0" smtClean="0">
                <a:solidFill>
                  <a:srgbClr val="666666"/>
                </a:solidFill>
                <a:latin typeface="BMW Group Condensed" panose="020B0606020202020204" pitchFamily="34" charset="0"/>
              </a:rPr>
              <a:t>Security</a:t>
            </a:r>
            <a:endParaRPr lang="en-US" dirty="0">
              <a:solidFill>
                <a:srgbClr val="666666"/>
              </a:solidFill>
              <a:latin typeface="BMW Group Condensed" panose="020B0606020202020204" pitchFamily="34" charset="0"/>
            </a:endParaRPr>
          </a:p>
        </p:txBody>
      </p:sp>
      <p:sp>
        <p:nvSpPr>
          <p:cNvPr id="10" name="Oval 9"/>
          <p:cNvSpPr/>
          <p:nvPr/>
        </p:nvSpPr>
        <p:spPr>
          <a:xfrm>
            <a:off x="10268610" y="1786077"/>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Tree>
    <p:extLst>
      <p:ext uri="{BB962C8B-B14F-4D97-AF65-F5344CB8AC3E}">
        <p14:creationId xmlns:p14="http://schemas.microsoft.com/office/powerpoint/2010/main" val="29898081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Story ID: EP010-S002 &amp; S003 AW:</a:t>
            </a:r>
            <a:r>
              <a:rPr lang="en-US" dirty="0"/>
              <a:t/>
            </a:r>
            <a:br>
              <a:rPr lang="en-US" dirty="0"/>
            </a:br>
            <a:endParaRPr lang="en-US" dirty="0"/>
          </a:p>
        </p:txBody>
      </p:sp>
      <p:sp>
        <p:nvSpPr>
          <p:cNvPr id="3" name="Content Placeholder 2"/>
          <p:cNvSpPr>
            <a:spLocks noGrp="1"/>
          </p:cNvSpPr>
          <p:nvPr>
            <p:ph sz="quarter" idx="12"/>
          </p:nvPr>
        </p:nvSpPr>
        <p:spPr>
          <a:xfrm>
            <a:off x="488948" y="1048659"/>
            <a:ext cx="11224685" cy="5072742"/>
          </a:xfrm>
        </p:spPr>
        <p:txBody>
          <a:bodyPr/>
          <a:lstStyle/>
          <a:p>
            <a:pPr marL="0" indent="0">
              <a:buNone/>
            </a:pPr>
            <a:r>
              <a:rPr lang="en-US" dirty="0" smtClean="0"/>
              <a:t>Mockups:</a:t>
            </a:r>
            <a:endParaRPr lang="en-US" dirty="0"/>
          </a:p>
        </p:txBody>
      </p:sp>
      <p:sp>
        <p:nvSpPr>
          <p:cNvPr id="112" name="Rectangle 111"/>
          <p:cNvSpPr/>
          <p:nvPr/>
        </p:nvSpPr>
        <p:spPr>
          <a:xfrm>
            <a:off x="3264950" y="1588264"/>
            <a:ext cx="2652570" cy="4422739"/>
          </a:xfrm>
          <a:prstGeom prst="rect">
            <a:avLst/>
          </a:prstGeom>
          <a:solidFill>
            <a:schemeClr val="bg1"/>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cxnSp>
        <p:nvCxnSpPr>
          <p:cNvPr id="113" name="Straight Connector 112"/>
          <p:cNvCxnSpPr/>
          <p:nvPr/>
        </p:nvCxnSpPr>
        <p:spPr>
          <a:xfrm flipV="1">
            <a:off x="3571485" y="2344513"/>
            <a:ext cx="2039500" cy="438"/>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V="1">
            <a:off x="3571485" y="2751457"/>
            <a:ext cx="2039500" cy="438"/>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V="1">
            <a:off x="3564965" y="3157963"/>
            <a:ext cx="2039500" cy="438"/>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V="1">
            <a:off x="3564965" y="3580871"/>
            <a:ext cx="2039500" cy="438"/>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flipV="1">
            <a:off x="3564965" y="4013878"/>
            <a:ext cx="2039500" cy="438"/>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V="1">
            <a:off x="3546596" y="4518222"/>
            <a:ext cx="2039500" cy="438"/>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flipV="1">
            <a:off x="3571485" y="5012330"/>
            <a:ext cx="2039500" cy="438"/>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71" name="Rectangle 170"/>
          <p:cNvSpPr/>
          <p:nvPr/>
        </p:nvSpPr>
        <p:spPr>
          <a:xfrm>
            <a:off x="3438883" y="1693186"/>
            <a:ext cx="580020" cy="31531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r>
              <a:rPr lang="en-US" altLang="zh-CN" sz="1500" b="0" i="0" u="none" baseline="0" dirty="0" smtClean="0">
                <a:solidFill>
                  <a:srgbClr val="666666"/>
                </a:solidFill>
                <a:latin typeface="BMW Group Condensed" panose="020B0606020202020204" pitchFamily="34" charset="0"/>
              </a:rPr>
              <a:t>back</a:t>
            </a:r>
            <a:endParaRPr lang="en-US" sz="1500" b="0" i="0" u="none" baseline="0" dirty="0" smtClean="0">
              <a:solidFill>
                <a:srgbClr val="666666"/>
              </a:solidFill>
              <a:latin typeface="BMW Group Condensed" panose="020B0606020202020204" pitchFamily="34" charset="0"/>
            </a:endParaRPr>
          </a:p>
        </p:txBody>
      </p:sp>
      <p:cxnSp>
        <p:nvCxnSpPr>
          <p:cNvPr id="172" name="Straight Connector 171"/>
          <p:cNvCxnSpPr/>
          <p:nvPr/>
        </p:nvCxnSpPr>
        <p:spPr>
          <a:xfrm flipH="1">
            <a:off x="3384084" y="1761576"/>
            <a:ext cx="109598" cy="89266"/>
          </a:xfrm>
          <a:prstGeom prst="line">
            <a:avLst/>
          </a:prstGeom>
          <a:ln w="12700">
            <a:solidFill>
              <a:srgbClr val="92A2BD"/>
            </a:solidFill>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3384084" y="1850842"/>
            <a:ext cx="114361" cy="110759"/>
          </a:xfrm>
          <a:prstGeom prst="line">
            <a:avLst/>
          </a:prstGeom>
          <a:ln w="12700">
            <a:solidFill>
              <a:srgbClr val="92A2BD"/>
            </a:solidFill>
            <a:tailEnd type="none"/>
          </a:ln>
        </p:spPr>
        <p:style>
          <a:lnRef idx="1">
            <a:schemeClr val="accent1"/>
          </a:lnRef>
          <a:fillRef idx="0">
            <a:schemeClr val="accent1"/>
          </a:fillRef>
          <a:effectRef idx="0">
            <a:schemeClr val="accent1"/>
          </a:effectRef>
          <a:fontRef idx="minor">
            <a:schemeClr val="tx1"/>
          </a:fontRef>
        </p:style>
      </p:cxnSp>
      <p:sp>
        <p:nvSpPr>
          <p:cNvPr id="174" name="Rectangle 173"/>
          <p:cNvSpPr/>
          <p:nvPr/>
        </p:nvSpPr>
        <p:spPr>
          <a:xfrm>
            <a:off x="5048743" y="1702876"/>
            <a:ext cx="777784" cy="31531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r>
              <a:rPr lang="en-US" altLang="zh-CN" sz="1500" b="0" i="0" u="none" baseline="0" dirty="0" smtClean="0">
                <a:solidFill>
                  <a:srgbClr val="FF0000"/>
                </a:solidFill>
                <a:latin typeface="BMW Group Condensed" panose="020B0606020202020204" pitchFamily="34" charset="0"/>
              </a:rPr>
              <a:t>Delete</a:t>
            </a:r>
            <a:endParaRPr lang="en-US" sz="1500" b="0" i="0" u="none" baseline="0" dirty="0" smtClean="0">
              <a:solidFill>
                <a:srgbClr val="FF0000"/>
              </a:solidFill>
              <a:latin typeface="BMW Group Condensed" panose="020B0606020202020204" pitchFamily="34" charset="0"/>
            </a:endParaRPr>
          </a:p>
        </p:txBody>
      </p:sp>
      <p:sp>
        <p:nvSpPr>
          <p:cNvPr id="175" name="Rectangle 174"/>
          <p:cNvSpPr/>
          <p:nvPr/>
        </p:nvSpPr>
        <p:spPr>
          <a:xfrm>
            <a:off x="6116477" y="1568023"/>
            <a:ext cx="2596055" cy="4408215"/>
          </a:xfrm>
          <a:prstGeom prst="rect">
            <a:avLst/>
          </a:prstGeom>
          <a:solidFill>
            <a:srgbClr val="EABEBF"/>
          </a:solidFill>
          <a:ln w="9525">
            <a:solidFill>
              <a:srgbClr val="9A9EA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r>
              <a:rPr lang="en-US" dirty="0" smtClean="0">
                <a:solidFill>
                  <a:srgbClr val="666666"/>
                </a:solidFill>
                <a:latin typeface="BMW Group Condensed" panose="020B0606020202020204" pitchFamily="34" charset="0"/>
              </a:rPr>
              <a:t>Docs upload</a:t>
            </a:r>
            <a:endParaRPr lang="en-US" dirty="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sz="900" u="sng"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p:txBody>
      </p:sp>
      <p:sp>
        <p:nvSpPr>
          <p:cNvPr id="176" name="Rectangle 175"/>
          <p:cNvSpPr/>
          <p:nvPr/>
        </p:nvSpPr>
        <p:spPr>
          <a:xfrm>
            <a:off x="6196915" y="2273571"/>
            <a:ext cx="965862" cy="897178"/>
          </a:xfrm>
          <a:prstGeom prst="rect">
            <a:avLst/>
          </a:prstGeom>
          <a:solidFill>
            <a:srgbClr val="667084"/>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77" name="TextBox 176"/>
          <p:cNvSpPr txBox="1"/>
          <p:nvPr/>
        </p:nvSpPr>
        <p:spPr>
          <a:xfrm>
            <a:off x="6086382" y="3139585"/>
            <a:ext cx="1272528" cy="307777"/>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sz="1400" b="0" i="0" u="none" baseline="0" dirty="0" smtClean="0">
                <a:solidFill>
                  <a:schemeClr val="bg1"/>
                </a:solidFill>
                <a:latin typeface="BMW Group Condensed" panose="020B0606020202020204" pitchFamily="34" charset="0"/>
              </a:rPr>
              <a:t>Bank</a:t>
            </a:r>
            <a:r>
              <a:rPr lang="en-US" sz="1400" b="0" i="0" u="none" dirty="0" smtClean="0">
                <a:solidFill>
                  <a:schemeClr val="bg1"/>
                </a:solidFill>
                <a:latin typeface="BMW Group Condensed" panose="020B0606020202020204" pitchFamily="34" charset="0"/>
              </a:rPr>
              <a:t> Statement</a:t>
            </a:r>
            <a:endParaRPr lang="en-US" sz="1400" b="0" i="0" u="none" baseline="0" dirty="0" smtClean="0">
              <a:solidFill>
                <a:schemeClr val="bg1"/>
              </a:solidFill>
              <a:latin typeface="BMW Group Condensed" panose="020B0606020202020204" pitchFamily="34" charset="0"/>
            </a:endParaRPr>
          </a:p>
        </p:txBody>
      </p:sp>
      <p:sp>
        <p:nvSpPr>
          <p:cNvPr id="178" name="Rectangle 177"/>
          <p:cNvSpPr/>
          <p:nvPr/>
        </p:nvSpPr>
        <p:spPr>
          <a:xfrm>
            <a:off x="6141954" y="5606461"/>
            <a:ext cx="851125" cy="150398"/>
          </a:xfrm>
          <a:prstGeom prst="rect">
            <a:avLst/>
          </a:prstGeom>
          <a:solidFill>
            <a:srgbClr val="667084"/>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79" name="TextBox 178"/>
          <p:cNvSpPr txBox="1"/>
          <p:nvPr/>
        </p:nvSpPr>
        <p:spPr>
          <a:xfrm>
            <a:off x="6960077" y="5459156"/>
            <a:ext cx="845424" cy="369332"/>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sz="1200" b="0" i="0" u="none" baseline="0" dirty="0" smtClean="0">
                <a:solidFill>
                  <a:schemeClr val="bg1"/>
                </a:solidFill>
                <a:latin typeface="BMW Group Condensed" panose="020B0606020202020204" pitchFamily="34" charset="0"/>
              </a:rPr>
              <a:t>Mandatory</a:t>
            </a:r>
            <a:r>
              <a:rPr lang="en-US" sz="1800" b="0" i="0" u="none" dirty="0" smtClean="0">
                <a:solidFill>
                  <a:schemeClr val="bg1"/>
                </a:solidFill>
                <a:latin typeface="BMW Group Condensed" panose="020B0606020202020204" pitchFamily="34" charset="0"/>
              </a:rPr>
              <a:t> </a:t>
            </a:r>
            <a:endParaRPr lang="en-US" sz="1800" b="0" i="0" u="none" baseline="0" dirty="0" smtClean="0">
              <a:solidFill>
                <a:schemeClr val="bg1"/>
              </a:solidFill>
              <a:latin typeface="BMW Group Condensed" panose="020B0606020202020204" pitchFamily="34" charset="0"/>
            </a:endParaRPr>
          </a:p>
        </p:txBody>
      </p:sp>
      <p:sp>
        <p:nvSpPr>
          <p:cNvPr id="180" name="Rectangle 179"/>
          <p:cNvSpPr/>
          <p:nvPr/>
        </p:nvSpPr>
        <p:spPr>
          <a:xfrm>
            <a:off x="6141954" y="5814670"/>
            <a:ext cx="851125" cy="150398"/>
          </a:xfrm>
          <a:prstGeom prst="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81" name="TextBox 180"/>
          <p:cNvSpPr txBox="1"/>
          <p:nvPr/>
        </p:nvSpPr>
        <p:spPr>
          <a:xfrm>
            <a:off x="6960077" y="5667365"/>
            <a:ext cx="720069" cy="369332"/>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sz="1200" b="0" i="0" u="none" baseline="0" dirty="0" smtClean="0">
                <a:solidFill>
                  <a:schemeClr val="bg1"/>
                </a:solidFill>
                <a:latin typeface="BMW Group Condensed" panose="020B0606020202020204" pitchFamily="34" charset="0"/>
              </a:rPr>
              <a:t>Optional</a:t>
            </a:r>
            <a:r>
              <a:rPr lang="en-US" sz="1800" b="0" i="0" u="none" dirty="0" smtClean="0">
                <a:solidFill>
                  <a:schemeClr val="bg1"/>
                </a:solidFill>
                <a:latin typeface="BMW Group Condensed" panose="020B0606020202020204" pitchFamily="34" charset="0"/>
              </a:rPr>
              <a:t> </a:t>
            </a:r>
            <a:endParaRPr lang="en-US" sz="1800" b="0" i="0" u="none" baseline="0" dirty="0" smtClean="0">
              <a:solidFill>
                <a:schemeClr val="bg1"/>
              </a:solidFill>
              <a:latin typeface="BMW Group Condensed" panose="020B0606020202020204" pitchFamily="34" charset="0"/>
            </a:endParaRPr>
          </a:p>
        </p:txBody>
      </p:sp>
      <p:sp>
        <p:nvSpPr>
          <p:cNvPr id="182" name="Oval 181"/>
          <p:cNvSpPr/>
          <p:nvPr/>
        </p:nvSpPr>
        <p:spPr>
          <a:xfrm>
            <a:off x="7292911" y="3226038"/>
            <a:ext cx="182880" cy="182880"/>
          </a:xfrm>
          <a:prstGeom prst="ellipse">
            <a:avLst/>
          </a:prstGeom>
          <a:solidFill>
            <a:schemeClr val="bg1">
              <a:lumMod val="7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p:txBody>
      </p:sp>
      <p:sp>
        <p:nvSpPr>
          <p:cNvPr id="183" name="TextBox 182"/>
          <p:cNvSpPr txBox="1"/>
          <p:nvPr/>
        </p:nvSpPr>
        <p:spPr>
          <a:xfrm>
            <a:off x="7246620" y="3170749"/>
            <a:ext cx="248271" cy="276999"/>
          </a:xfrm>
          <a:prstGeom prst="rect">
            <a:avLst/>
          </a:prstGeom>
          <a:noFill/>
        </p:spPr>
        <p:txBody>
          <a:bodyPr vert="horz" wrap="square" rtlCol="0">
            <a:spAutoFit/>
          </a:bodyPr>
          <a:lstStyle/>
          <a:p>
            <a:pPr algn="l" rtl="0" eaLnBrk="1" fontAlgn="auto" hangingPunct="1">
              <a:lnSpc>
                <a:spcPct val="100000"/>
              </a:lnSpc>
              <a:spcBef>
                <a:spcPts val="0"/>
              </a:spcBef>
              <a:spcAft>
                <a:spcPts val="0"/>
              </a:spcAft>
            </a:pPr>
            <a:r>
              <a:rPr lang="en-US" sz="1200" b="0" i="0" u="none" baseline="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200" b="0" i="0" u="none" baseline="0" dirty="0" smtClean="0">
              <a:solidFill>
                <a:srgbClr val="000000"/>
              </a:solidFill>
              <a:latin typeface="BMW Group Condensed" panose="020B0606020202020204" pitchFamily="34" charset="0"/>
            </a:endParaRPr>
          </a:p>
        </p:txBody>
      </p:sp>
      <p:sp>
        <p:nvSpPr>
          <p:cNvPr id="184" name="Rectangle 183"/>
          <p:cNvSpPr/>
          <p:nvPr/>
        </p:nvSpPr>
        <p:spPr>
          <a:xfrm>
            <a:off x="7590730" y="2280751"/>
            <a:ext cx="965862" cy="897178"/>
          </a:xfrm>
          <a:prstGeom prst="rect">
            <a:avLst/>
          </a:prstGeom>
          <a:solidFill>
            <a:srgbClr val="667084"/>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85" name="TextBox 184"/>
          <p:cNvSpPr txBox="1"/>
          <p:nvPr/>
        </p:nvSpPr>
        <p:spPr>
          <a:xfrm>
            <a:off x="7521487" y="3146766"/>
            <a:ext cx="1130374" cy="307777"/>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altLang="zh-CN" sz="1400" b="0" i="0" u="none" baseline="0" dirty="0" smtClean="0">
                <a:solidFill>
                  <a:schemeClr val="bg1"/>
                </a:solidFill>
                <a:latin typeface="BMW Group Condensed" panose="020B0606020202020204" pitchFamily="34" charset="0"/>
              </a:rPr>
              <a:t>Property docs</a:t>
            </a:r>
            <a:endParaRPr lang="en-US" sz="1400" b="0" i="0" u="none" baseline="0" dirty="0" smtClean="0">
              <a:solidFill>
                <a:schemeClr val="bg1"/>
              </a:solidFill>
              <a:latin typeface="BMW Group Condensed" panose="020B0606020202020204" pitchFamily="34" charset="0"/>
            </a:endParaRPr>
          </a:p>
        </p:txBody>
      </p:sp>
      <p:cxnSp>
        <p:nvCxnSpPr>
          <p:cNvPr id="186" name="Straight Connector 185"/>
          <p:cNvCxnSpPr/>
          <p:nvPr/>
        </p:nvCxnSpPr>
        <p:spPr>
          <a:xfrm>
            <a:off x="7970564" y="2705960"/>
            <a:ext cx="216310" cy="0"/>
          </a:xfrm>
          <a:prstGeom prst="line">
            <a:avLst/>
          </a:prstGeom>
          <a:ln w="19050">
            <a:solidFill>
              <a:srgbClr val="92A2BD"/>
            </a:solidFill>
            <a:tailEnd type="none"/>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flipH="1">
            <a:off x="8088552" y="2601023"/>
            <a:ext cx="1" cy="225471"/>
          </a:xfrm>
          <a:prstGeom prst="line">
            <a:avLst/>
          </a:prstGeom>
          <a:ln w="19050">
            <a:solidFill>
              <a:srgbClr val="92A2BD"/>
            </a:solidFill>
            <a:tailEnd type="none"/>
          </a:ln>
        </p:spPr>
        <p:style>
          <a:lnRef idx="1">
            <a:schemeClr val="accent1"/>
          </a:lnRef>
          <a:fillRef idx="0">
            <a:schemeClr val="accent1"/>
          </a:fillRef>
          <a:effectRef idx="0">
            <a:schemeClr val="accent1"/>
          </a:effectRef>
          <a:fontRef idx="minor">
            <a:schemeClr val="tx1"/>
          </a:fontRef>
        </p:style>
      </p:cxnSp>
      <p:sp>
        <p:nvSpPr>
          <p:cNvPr id="188" name="Oval 187"/>
          <p:cNvSpPr/>
          <p:nvPr/>
        </p:nvSpPr>
        <p:spPr>
          <a:xfrm>
            <a:off x="8538224" y="3233494"/>
            <a:ext cx="182880" cy="182880"/>
          </a:xfrm>
          <a:prstGeom prst="ellipse">
            <a:avLst/>
          </a:prstGeom>
          <a:solidFill>
            <a:schemeClr val="bg1">
              <a:lumMod val="7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p:txBody>
      </p:sp>
      <p:sp>
        <p:nvSpPr>
          <p:cNvPr id="189" name="TextBox 188"/>
          <p:cNvSpPr txBox="1"/>
          <p:nvPr/>
        </p:nvSpPr>
        <p:spPr>
          <a:xfrm>
            <a:off x="8491933" y="3178205"/>
            <a:ext cx="248271" cy="276999"/>
          </a:xfrm>
          <a:prstGeom prst="rect">
            <a:avLst/>
          </a:prstGeom>
          <a:noFill/>
        </p:spPr>
        <p:txBody>
          <a:bodyPr vert="horz" wrap="square" rtlCol="0">
            <a:spAutoFit/>
          </a:bodyPr>
          <a:lstStyle/>
          <a:p>
            <a:pPr algn="l" rtl="0" eaLnBrk="1" fontAlgn="auto" hangingPunct="1">
              <a:lnSpc>
                <a:spcPct val="100000"/>
              </a:lnSpc>
              <a:spcBef>
                <a:spcPts val="0"/>
              </a:spcBef>
              <a:spcAft>
                <a:spcPts val="0"/>
              </a:spcAft>
            </a:pPr>
            <a:r>
              <a:rPr lang="en-US" sz="1200" b="0" i="0" u="none" baseline="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200" b="0" i="0" u="none" baseline="0" dirty="0" smtClean="0">
              <a:solidFill>
                <a:srgbClr val="000000"/>
              </a:solidFill>
              <a:latin typeface="BMW Group Condensed" panose="020B0606020202020204" pitchFamily="34" charset="0"/>
            </a:endParaRPr>
          </a:p>
        </p:txBody>
      </p:sp>
      <p:sp>
        <p:nvSpPr>
          <p:cNvPr id="190" name="Rectangle 189"/>
          <p:cNvSpPr/>
          <p:nvPr/>
        </p:nvSpPr>
        <p:spPr>
          <a:xfrm>
            <a:off x="6202067" y="3535374"/>
            <a:ext cx="965862" cy="897178"/>
          </a:xfrm>
          <a:prstGeom prst="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91" name="TextBox 190"/>
          <p:cNvSpPr txBox="1"/>
          <p:nvPr/>
        </p:nvSpPr>
        <p:spPr>
          <a:xfrm>
            <a:off x="6330742" y="4410536"/>
            <a:ext cx="645626" cy="307777"/>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altLang="zh-CN" sz="1400" b="0" i="0" u="none" baseline="0" dirty="0" smtClean="0">
                <a:solidFill>
                  <a:srgbClr val="8CB0FE"/>
                </a:solidFill>
                <a:latin typeface="BMW Group Condensed" panose="020B0606020202020204" pitchFamily="34" charset="0"/>
              </a:rPr>
              <a:t>Others</a:t>
            </a:r>
            <a:endParaRPr lang="en-US" sz="1400" b="0" i="0" u="none" baseline="0" dirty="0" smtClean="0">
              <a:solidFill>
                <a:srgbClr val="8CB0FE"/>
              </a:solidFill>
              <a:latin typeface="BMW Group Condensed" panose="020B0606020202020204" pitchFamily="34" charset="0"/>
            </a:endParaRPr>
          </a:p>
        </p:txBody>
      </p:sp>
      <p:cxnSp>
        <p:nvCxnSpPr>
          <p:cNvPr id="192" name="Straight Connector 191"/>
          <p:cNvCxnSpPr/>
          <p:nvPr/>
        </p:nvCxnSpPr>
        <p:spPr>
          <a:xfrm>
            <a:off x="6581901" y="3960583"/>
            <a:ext cx="216310" cy="0"/>
          </a:xfrm>
          <a:prstGeom prst="line">
            <a:avLst/>
          </a:prstGeom>
          <a:ln w="19050">
            <a:solidFill>
              <a:srgbClr val="92A2BD"/>
            </a:solidFill>
            <a:tailEnd type="none"/>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flipH="1">
            <a:off x="6699889" y="3855646"/>
            <a:ext cx="1" cy="225471"/>
          </a:xfrm>
          <a:prstGeom prst="line">
            <a:avLst/>
          </a:prstGeom>
          <a:ln w="19050">
            <a:solidFill>
              <a:srgbClr val="92A2BD"/>
            </a:solidFill>
            <a:tailEnd type="none"/>
          </a:ln>
        </p:spPr>
        <p:style>
          <a:lnRef idx="1">
            <a:schemeClr val="accent1"/>
          </a:lnRef>
          <a:fillRef idx="0">
            <a:schemeClr val="accent1"/>
          </a:fillRef>
          <a:effectRef idx="0">
            <a:schemeClr val="accent1"/>
          </a:effectRef>
          <a:fontRef idx="minor">
            <a:schemeClr val="tx1"/>
          </a:fontRef>
        </p:style>
      </p:cxnSp>
      <p:sp>
        <p:nvSpPr>
          <p:cNvPr id="194" name="Oval 193"/>
          <p:cNvSpPr/>
          <p:nvPr/>
        </p:nvSpPr>
        <p:spPr>
          <a:xfrm>
            <a:off x="7298063" y="4487841"/>
            <a:ext cx="182880" cy="182880"/>
          </a:xfrm>
          <a:prstGeom prst="ellipse">
            <a:avLst/>
          </a:prstGeom>
          <a:solidFill>
            <a:schemeClr val="bg1">
              <a:lumMod val="7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p:txBody>
      </p:sp>
      <p:sp>
        <p:nvSpPr>
          <p:cNvPr id="195" name="TextBox 194"/>
          <p:cNvSpPr txBox="1"/>
          <p:nvPr/>
        </p:nvSpPr>
        <p:spPr>
          <a:xfrm>
            <a:off x="7251772" y="4432552"/>
            <a:ext cx="248271" cy="276999"/>
          </a:xfrm>
          <a:prstGeom prst="rect">
            <a:avLst/>
          </a:prstGeom>
          <a:noFill/>
        </p:spPr>
        <p:txBody>
          <a:bodyPr vert="horz" wrap="square" rtlCol="0">
            <a:spAutoFit/>
          </a:bodyPr>
          <a:lstStyle/>
          <a:p>
            <a:pPr algn="l" rtl="0" eaLnBrk="1" fontAlgn="auto" hangingPunct="1">
              <a:lnSpc>
                <a:spcPct val="100000"/>
              </a:lnSpc>
              <a:spcBef>
                <a:spcPts val="0"/>
              </a:spcBef>
              <a:spcAft>
                <a:spcPts val="0"/>
              </a:spcAft>
            </a:pPr>
            <a:r>
              <a:rPr lang="en-US" sz="1200" b="0" i="0" u="none" baseline="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200" b="0" i="0" u="none" baseline="0" dirty="0" smtClean="0">
              <a:solidFill>
                <a:srgbClr val="000000"/>
              </a:solidFill>
              <a:latin typeface="BMW Group Condensed" panose="020B0606020202020204" pitchFamily="34" charset="0"/>
            </a:endParaRPr>
          </a:p>
        </p:txBody>
      </p:sp>
      <p:cxnSp>
        <p:nvCxnSpPr>
          <p:cNvPr id="203" name="Straight Connector 202"/>
          <p:cNvCxnSpPr/>
          <p:nvPr/>
        </p:nvCxnSpPr>
        <p:spPr>
          <a:xfrm>
            <a:off x="6579518" y="2731654"/>
            <a:ext cx="216310" cy="0"/>
          </a:xfrm>
          <a:prstGeom prst="line">
            <a:avLst/>
          </a:prstGeom>
          <a:ln w="19050">
            <a:solidFill>
              <a:srgbClr val="92A2BD"/>
            </a:solidFill>
            <a:tailEnd type="none"/>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flipH="1">
            <a:off x="6697506" y="2626717"/>
            <a:ext cx="1" cy="225471"/>
          </a:xfrm>
          <a:prstGeom prst="line">
            <a:avLst/>
          </a:prstGeom>
          <a:ln w="19050">
            <a:solidFill>
              <a:srgbClr val="92A2BD"/>
            </a:solidFill>
            <a:tailEnd type="none"/>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flipH="1">
            <a:off x="4224742" y="5668220"/>
            <a:ext cx="109598" cy="89266"/>
          </a:xfrm>
          <a:prstGeom prst="line">
            <a:avLst/>
          </a:prstGeom>
          <a:ln w="12700">
            <a:solidFill>
              <a:srgbClr val="92A2BD"/>
            </a:solidFill>
            <a:tailEnd type="none"/>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a:off x="4224742" y="5757486"/>
            <a:ext cx="114361" cy="110759"/>
          </a:xfrm>
          <a:prstGeom prst="line">
            <a:avLst/>
          </a:prstGeom>
          <a:ln w="12700">
            <a:solidFill>
              <a:srgbClr val="92A2BD"/>
            </a:solidFill>
            <a:tailEnd type="none"/>
          </a:ln>
        </p:spPr>
        <p:style>
          <a:lnRef idx="1">
            <a:schemeClr val="accent1"/>
          </a:lnRef>
          <a:fillRef idx="0">
            <a:schemeClr val="accent1"/>
          </a:fillRef>
          <a:effectRef idx="0">
            <a:schemeClr val="accent1"/>
          </a:effectRef>
          <a:fontRef idx="minor">
            <a:schemeClr val="tx1"/>
          </a:fontRef>
        </p:style>
      </p:cxnSp>
      <p:sp>
        <p:nvSpPr>
          <p:cNvPr id="208" name="Rectangle 207"/>
          <p:cNvSpPr/>
          <p:nvPr/>
        </p:nvSpPr>
        <p:spPr>
          <a:xfrm>
            <a:off x="4338220" y="5582655"/>
            <a:ext cx="580020" cy="31531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r>
              <a:rPr lang="en-US" altLang="zh-CN" sz="1500" b="0" i="0" u="none" baseline="0" dirty="0" smtClean="0">
                <a:solidFill>
                  <a:srgbClr val="666666"/>
                </a:solidFill>
                <a:latin typeface="BMW Group Condensed" panose="020B0606020202020204" pitchFamily="34" charset="0"/>
              </a:rPr>
              <a:t>1</a:t>
            </a:r>
            <a:r>
              <a:rPr lang="en-US" altLang="zh-CN" sz="1500" dirty="0" smtClean="0">
                <a:solidFill>
                  <a:srgbClr val="666666"/>
                </a:solidFill>
                <a:latin typeface="BMW Group Condensed" panose="020B0606020202020204" pitchFamily="34" charset="0"/>
              </a:rPr>
              <a:t>/5</a:t>
            </a:r>
            <a:endParaRPr lang="en-US" sz="1500" b="0" i="0" u="none" baseline="0" dirty="0" smtClean="0">
              <a:solidFill>
                <a:srgbClr val="666666"/>
              </a:solidFill>
              <a:latin typeface="BMW Group Condensed" panose="020B0606020202020204" pitchFamily="34" charset="0"/>
            </a:endParaRPr>
          </a:p>
        </p:txBody>
      </p:sp>
      <p:cxnSp>
        <p:nvCxnSpPr>
          <p:cNvPr id="209" name="Straight Connector 208"/>
          <p:cNvCxnSpPr/>
          <p:nvPr/>
        </p:nvCxnSpPr>
        <p:spPr>
          <a:xfrm>
            <a:off x="4880069" y="5681892"/>
            <a:ext cx="114361" cy="110759"/>
          </a:xfrm>
          <a:prstGeom prst="line">
            <a:avLst/>
          </a:prstGeom>
          <a:ln w="12700">
            <a:solidFill>
              <a:srgbClr val="92A2BD"/>
            </a:solidFill>
            <a:tailEnd type="none"/>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flipH="1">
            <a:off x="4878731" y="5790572"/>
            <a:ext cx="109598" cy="89266"/>
          </a:xfrm>
          <a:prstGeom prst="line">
            <a:avLst/>
          </a:prstGeom>
          <a:ln w="12700">
            <a:solidFill>
              <a:srgbClr val="92A2BD"/>
            </a:solidFill>
            <a:tailEnd type="none"/>
          </a:ln>
        </p:spPr>
        <p:style>
          <a:lnRef idx="1">
            <a:schemeClr val="accent1"/>
          </a:lnRef>
          <a:fillRef idx="0">
            <a:schemeClr val="accent1"/>
          </a:fillRef>
          <a:effectRef idx="0">
            <a:schemeClr val="accent1"/>
          </a:effectRef>
          <a:fontRef idx="minor">
            <a:schemeClr val="tx1"/>
          </a:fontRef>
        </p:style>
      </p:cxnSp>
      <p:sp>
        <p:nvSpPr>
          <p:cNvPr id="212" name="Rounded Rectangular Callout 211"/>
          <p:cNvSpPr/>
          <p:nvPr/>
        </p:nvSpPr>
        <p:spPr>
          <a:xfrm>
            <a:off x="4644853" y="6043905"/>
            <a:ext cx="2195060" cy="573188"/>
          </a:xfrm>
          <a:prstGeom prst="wedgeRoundRectCallout">
            <a:avLst>
              <a:gd name="adj1" fmla="val -34701"/>
              <a:gd name="adj2" fmla="val -71387"/>
              <a:gd name="adj3" fmla="val 16667"/>
            </a:avLst>
          </a:prstGeom>
          <a:solidFill>
            <a:schemeClr val="bg1">
              <a:lumMod val="95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211" name="TextBox 210"/>
          <p:cNvSpPr txBox="1"/>
          <p:nvPr/>
        </p:nvSpPr>
        <p:spPr>
          <a:xfrm>
            <a:off x="4790059" y="6109022"/>
            <a:ext cx="2157148" cy="523220"/>
          </a:xfrm>
          <a:prstGeom prst="rect">
            <a:avLst/>
          </a:prstGeom>
          <a:noFill/>
        </p:spPr>
        <p:txBody>
          <a:bodyPr vert="horz" wrap="square" rtlCol="0">
            <a:spAutoFit/>
          </a:bodyPr>
          <a:lstStyle/>
          <a:p>
            <a:pPr algn="l" rtl="0" eaLnBrk="1" fontAlgn="auto" hangingPunct="1">
              <a:lnSpc>
                <a:spcPct val="100000"/>
              </a:lnSpc>
              <a:spcBef>
                <a:spcPts val="0"/>
              </a:spcBef>
              <a:spcAft>
                <a:spcPts val="0"/>
              </a:spcAft>
            </a:pPr>
            <a:r>
              <a:rPr lang="en-US" sz="1400" b="0" i="0" u="none" baseline="0" dirty="0" smtClean="0">
                <a:solidFill>
                  <a:srgbClr val="000000"/>
                </a:solidFill>
                <a:latin typeface="BMW Group Condensed" panose="020B0606020202020204" pitchFamily="34" charset="0"/>
              </a:rPr>
              <a:t>No. of uploaded </a:t>
            </a:r>
            <a:r>
              <a:rPr lang="en-US" sz="1400" dirty="0" smtClean="0">
                <a:solidFill>
                  <a:srgbClr val="000000"/>
                </a:solidFill>
                <a:latin typeface="BMW Group Condensed" panose="020B0606020202020204" pitchFamily="34" charset="0"/>
              </a:rPr>
              <a:t>picture in </a:t>
            </a:r>
            <a:r>
              <a:rPr lang="en-US" sz="1400" b="0" i="0" u="none" baseline="0" dirty="0" smtClean="0">
                <a:solidFill>
                  <a:srgbClr val="000000"/>
                </a:solidFill>
                <a:latin typeface="BMW Group Condensed" panose="020B0606020202020204" pitchFamily="34" charset="0"/>
              </a:rPr>
              <a:t>this docs type</a:t>
            </a:r>
          </a:p>
        </p:txBody>
      </p:sp>
      <p:sp>
        <p:nvSpPr>
          <p:cNvPr id="85" name="Oval 84"/>
          <p:cNvSpPr/>
          <p:nvPr/>
        </p:nvSpPr>
        <p:spPr>
          <a:xfrm>
            <a:off x="5311408" y="1681055"/>
            <a:ext cx="431583" cy="412064"/>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86" name="Oval 85"/>
          <p:cNvSpPr/>
          <p:nvPr/>
        </p:nvSpPr>
        <p:spPr>
          <a:xfrm>
            <a:off x="5376551" y="1745692"/>
            <a:ext cx="301294" cy="282789"/>
          </a:xfrm>
          <a:prstGeom prst="ellipse">
            <a:avLst/>
          </a:prstGeom>
          <a:solidFill>
            <a:srgbClr val="FFC000">
              <a:alpha val="6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94" name="Rectangle 93"/>
          <p:cNvSpPr/>
          <p:nvPr/>
        </p:nvSpPr>
        <p:spPr>
          <a:xfrm>
            <a:off x="7564165" y="3571332"/>
            <a:ext cx="965862" cy="897178"/>
          </a:xfrm>
          <a:prstGeom prst="rect">
            <a:avLst/>
          </a:prstGeom>
          <a:solidFill>
            <a:srgbClr val="667084"/>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95" name="TextBox 94"/>
          <p:cNvSpPr txBox="1"/>
          <p:nvPr/>
        </p:nvSpPr>
        <p:spPr>
          <a:xfrm>
            <a:off x="7638160" y="4437347"/>
            <a:ext cx="708848" cy="307777"/>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altLang="zh-CN" sz="1400" b="0" i="0" u="none" baseline="0" dirty="0" smtClean="0">
                <a:solidFill>
                  <a:schemeClr val="bg1"/>
                </a:solidFill>
                <a:latin typeface="BMW Group Condensed" panose="020B0606020202020204" pitchFamily="34" charset="0"/>
              </a:rPr>
              <a:t>ID Docs</a:t>
            </a:r>
            <a:endParaRPr lang="en-US" sz="1400" b="0" i="0" u="none" baseline="0" dirty="0" smtClean="0">
              <a:solidFill>
                <a:schemeClr val="bg1"/>
              </a:solidFill>
              <a:latin typeface="BMW Group Condensed" panose="020B0606020202020204" pitchFamily="34" charset="0"/>
            </a:endParaRPr>
          </a:p>
        </p:txBody>
      </p:sp>
      <p:sp>
        <p:nvSpPr>
          <p:cNvPr id="96" name="Rectangle 95"/>
          <p:cNvSpPr/>
          <p:nvPr/>
        </p:nvSpPr>
        <p:spPr>
          <a:xfrm>
            <a:off x="7696673" y="3850818"/>
            <a:ext cx="724421" cy="409314"/>
          </a:xfrm>
          <a:prstGeom prst="rect">
            <a:avLst/>
          </a:prstGeom>
          <a:solidFill>
            <a:schemeClr val="bg1"/>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97" name="Rectangle 96"/>
          <p:cNvSpPr/>
          <p:nvPr/>
        </p:nvSpPr>
        <p:spPr>
          <a:xfrm>
            <a:off x="8196178" y="3963553"/>
            <a:ext cx="150830" cy="211172"/>
          </a:xfrm>
          <a:prstGeom prst="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cxnSp>
        <p:nvCxnSpPr>
          <p:cNvPr id="98" name="Straight Connector 97"/>
          <p:cNvCxnSpPr/>
          <p:nvPr/>
        </p:nvCxnSpPr>
        <p:spPr>
          <a:xfrm flipV="1">
            <a:off x="7792658" y="3981824"/>
            <a:ext cx="306650" cy="4854"/>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V="1">
            <a:off x="7802818" y="4077741"/>
            <a:ext cx="306650" cy="4854"/>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V="1">
            <a:off x="7802818" y="4154023"/>
            <a:ext cx="306650" cy="4854"/>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01" name="Oval 100"/>
          <p:cNvSpPr/>
          <p:nvPr/>
        </p:nvSpPr>
        <p:spPr>
          <a:xfrm>
            <a:off x="7842370" y="3865125"/>
            <a:ext cx="431583" cy="412064"/>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02" name="Oval 101"/>
          <p:cNvSpPr/>
          <p:nvPr/>
        </p:nvSpPr>
        <p:spPr>
          <a:xfrm>
            <a:off x="7907513" y="3929762"/>
            <a:ext cx="301294" cy="282789"/>
          </a:xfrm>
          <a:prstGeom prst="ellipse">
            <a:avLst/>
          </a:prstGeom>
          <a:solidFill>
            <a:srgbClr val="FFC000">
              <a:alpha val="6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03" name="Rectangle 102"/>
          <p:cNvSpPr/>
          <p:nvPr/>
        </p:nvSpPr>
        <p:spPr>
          <a:xfrm>
            <a:off x="9063003" y="1612467"/>
            <a:ext cx="2652570" cy="4422739"/>
          </a:xfrm>
          <a:prstGeom prst="rect">
            <a:avLst/>
          </a:prstGeom>
          <a:solidFill>
            <a:schemeClr val="bg1"/>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18" name="Rectangle 117"/>
          <p:cNvSpPr/>
          <p:nvPr/>
        </p:nvSpPr>
        <p:spPr>
          <a:xfrm>
            <a:off x="9236936" y="1717389"/>
            <a:ext cx="580020" cy="31531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r>
              <a:rPr lang="en-US" altLang="zh-CN" sz="1500" b="0" i="0" u="none" baseline="0" dirty="0" smtClean="0">
                <a:solidFill>
                  <a:srgbClr val="666666"/>
                </a:solidFill>
                <a:latin typeface="BMW Group Condensed" panose="020B0606020202020204" pitchFamily="34" charset="0"/>
              </a:rPr>
              <a:t>back</a:t>
            </a:r>
            <a:endParaRPr lang="en-US" sz="1500" b="0" i="0" u="none" baseline="0" dirty="0" smtClean="0">
              <a:solidFill>
                <a:srgbClr val="666666"/>
              </a:solidFill>
              <a:latin typeface="BMW Group Condensed" panose="020B0606020202020204" pitchFamily="34" charset="0"/>
            </a:endParaRPr>
          </a:p>
        </p:txBody>
      </p:sp>
      <p:cxnSp>
        <p:nvCxnSpPr>
          <p:cNvPr id="119" name="Straight Connector 118"/>
          <p:cNvCxnSpPr/>
          <p:nvPr/>
        </p:nvCxnSpPr>
        <p:spPr>
          <a:xfrm flipH="1">
            <a:off x="9182137" y="1785779"/>
            <a:ext cx="109598" cy="89266"/>
          </a:xfrm>
          <a:prstGeom prst="line">
            <a:avLst/>
          </a:prstGeom>
          <a:ln w="12700">
            <a:solidFill>
              <a:srgbClr val="92A2BD"/>
            </a:solidFill>
            <a:tailEnd type="none"/>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9182137" y="1875045"/>
            <a:ext cx="114361" cy="110759"/>
          </a:xfrm>
          <a:prstGeom prst="line">
            <a:avLst/>
          </a:prstGeom>
          <a:ln w="12700">
            <a:solidFill>
              <a:srgbClr val="92A2BD"/>
            </a:solidFill>
            <a:tailEnd type="none"/>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H="1">
            <a:off x="10022795" y="5692423"/>
            <a:ext cx="109598" cy="89266"/>
          </a:xfrm>
          <a:prstGeom prst="line">
            <a:avLst/>
          </a:prstGeom>
          <a:ln w="12700">
            <a:solidFill>
              <a:srgbClr val="92A2BD"/>
            </a:solidFill>
            <a:tailEnd type="none"/>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10022795" y="5781689"/>
            <a:ext cx="114361" cy="110759"/>
          </a:xfrm>
          <a:prstGeom prst="line">
            <a:avLst/>
          </a:prstGeom>
          <a:ln w="12700">
            <a:solidFill>
              <a:srgbClr val="92A2BD"/>
            </a:solidFill>
            <a:tailEnd type="none"/>
          </a:ln>
        </p:spPr>
        <p:style>
          <a:lnRef idx="1">
            <a:schemeClr val="accent1"/>
          </a:lnRef>
          <a:fillRef idx="0">
            <a:schemeClr val="accent1"/>
          </a:fillRef>
          <a:effectRef idx="0">
            <a:schemeClr val="accent1"/>
          </a:effectRef>
          <a:fontRef idx="minor">
            <a:schemeClr val="tx1"/>
          </a:fontRef>
        </p:style>
      </p:cxnSp>
      <p:sp>
        <p:nvSpPr>
          <p:cNvPr id="129" name="Rectangle 128"/>
          <p:cNvSpPr/>
          <p:nvPr/>
        </p:nvSpPr>
        <p:spPr>
          <a:xfrm>
            <a:off x="10136273" y="5606858"/>
            <a:ext cx="580020" cy="31531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r>
              <a:rPr lang="en-US" altLang="zh-CN" sz="1500" b="0" i="0" u="none" baseline="0" dirty="0" smtClean="0">
                <a:solidFill>
                  <a:srgbClr val="666666"/>
                </a:solidFill>
                <a:latin typeface="BMW Group Condensed" panose="020B0606020202020204" pitchFamily="34" charset="0"/>
              </a:rPr>
              <a:t>1</a:t>
            </a:r>
            <a:r>
              <a:rPr lang="en-US" altLang="zh-CN" sz="1500" dirty="0" smtClean="0">
                <a:solidFill>
                  <a:srgbClr val="666666"/>
                </a:solidFill>
                <a:latin typeface="BMW Group Condensed" panose="020B0606020202020204" pitchFamily="34" charset="0"/>
              </a:rPr>
              <a:t>/2</a:t>
            </a:r>
            <a:endParaRPr lang="en-US" sz="1500" b="0" i="0" u="none" baseline="0" dirty="0" smtClean="0">
              <a:solidFill>
                <a:srgbClr val="666666"/>
              </a:solidFill>
              <a:latin typeface="BMW Group Condensed" panose="020B0606020202020204" pitchFamily="34" charset="0"/>
            </a:endParaRPr>
          </a:p>
        </p:txBody>
      </p:sp>
      <p:cxnSp>
        <p:nvCxnSpPr>
          <p:cNvPr id="130" name="Straight Connector 129"/>
          <p:cNvCxnSpPr/>
          <p:nvPr/>
        </p:nvCxnSpPr>
        <p:spPr>
          <a:xfrm>
            <a:off x="10678122" y="5706095"/>
            <a:ext cx="114361" cy="110759"/>
          </a:xfrm>
          <a:prstGeom prst="line">
            <a:avLst/>
          </a:prstGeom>
          <a:ln w="12700">
            <a:solidFill>
              <a:srgbClr val="92A2BD"/>
            </a:solidFill>
            <a:tailEnd type="none"/>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0676784" y="5814775"/>
            <a:ext cx="109598" cy="89266"/>
          </a:xfrm>
          <a:prstGeom prst="line">
            <a:avLst/>
          </a:prstGeom>
          <a:ln w="12700">
            <a:solidFill>
              <a:srgbClr val="92A2BD"/>
            </a:solidFill>
            <a:tailEnd type="none"/>
          </a:ln>
        </p:spPr>
        <p:style>
          <a:lnRef idx="1">
            <a:schemeClr val="accent1"/>
          </a:lnRef>
          <a:fillRef idx="0">
            <a:schemeClr val="accent1"/>
          </a:fillRef>
          <a:effectRef idx="0">
            <a:schemeClr val="accent1"/>
          </a:effectRef>
          <a:fontRef idx="minor">
            <a:schemeClr val="tx1"/>
          </a:fontRef>
        </p:style>
      </p:cxnSp>
      <p:sp>
        <p:nvSpPr>
          <p:cNvPr id="146" name="Oval 145"/>
          <p:cNvSpPr/>
          <p:nvPr/>
        </p:nvSpPr>
        <p:spPr>
          <a:xfrm>
            <a:off x="9286154" y="1681055"/>
            <a:ext cx="431583" cy="412064"/>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47" name="Oval 146"/>
          <p:cNvSpPr/>
          <p:nvPr/>
        </p:nvSpPr>
        <p:spPr>
          <a:xfrm>
            <a:off x="9351297" y="1745692"/>
            <a:ext cx="301294" cy="282789"/>
          </a:xfrm>
          <a:prstGeom prst="ellipse">
            <a:avLst/>
          </a:prstGeom>
          <a:solidFill>
            <a:srgbClr val="FFC000">
              <a:alpha val="6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4" name="Rectangle 3"/>
          <p:cNvSpPr/>
          <p:nvPr/>
        </p:nvSpPr>
        <p:spPr>
          <a:xfrm>
            <a:off x="9236936" y="2849971"/>
            <a:ext cx="2287407" cy="1517765"/>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6" name="Rectangle 5"/>
          <p:cNvSpPr/>
          <p:nvPr/>
        </p:nvSpPr>
        <p:spPr>
          <a:xfrm>
            <a:off x="10716293" y="3139585"/>
            <a:ext cx="625938" cy="938156"/>
          </a:xfrm>
          <a:prstGeom prst="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cxnSp>
        <p:nvCxnSpPr>
          <p:cNvPr id="148" name="Straight Connector 147"/>
          <p:cNvCxnSpPr/>
          <p:nvPr/>
        </p:nvCxnSpPr>
        <p:spPr>
          <a:xfrm flipV="1">
            <a:off x="9471933" y="3309248"/>
            <a:ext cx="875276" cy="15218"/>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flipV="1">
            <a:off x="9471933" y="3616782"/>
            <a:ext cx="875276" cy="15218"/>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V="1">
            <a:off x="9473355" y="3969092"/>
            <a:ext cx="875276" cy="15218"/>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51" name="Rectangle 150"/>
          <p:cNvSpPr/>
          <p:nvPr/>
        </p:nvSpPr>
        <p:spPr>
          <a:xfrm>
            <a:off x="382983" y="1612467"/>
            <a:ext cx="2596055" cy="4408215"/>
          </a:xfrm>
          <a:prstGeom prst="rect">
            <a:avLst/>
          </a:prstGeom>
          <a:solidFill>
            <a:srgbClr val="EABEBF"/>
          </a:solidFill>
          <a:ln w="9525">
            <a:solidFill>
              <a:srgbClr val="9A9EA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r>
              <a:rPr lang="en-US" dirty="0" smtClean="0">
                <a:solidFill>
                  <a:srgbClr val="666666"/>
                </a:solidFill>
                <a:latin typeface="BMW Group Condensed" panose="020B0606020202020204" pitchFamily="34" charset="0"/>
              </a:rPr>
              <a:t>Docs upload</a:t>
            </a:r>
            <a:endParaRPr lang="en-US" dirty="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sz="900" u="sng"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p:txBody>
      </p:sp>
      <p:sp>
        <p:nvSpPr>
          <p:cNvPr id="152" name="Rectangle 151"/>
          <p:cNvSpPr/>
          <p:nvPr/>
        </p:nvSpPr>
        <p:spPr>
          <a:xfrm>
            <a:off x="399341" y="5115671"/>
            <a:ext cx="851125" cy="150398"/>
          </a:xfrm>
          <a:prstGeom prst="rect">
            <a:avLst/>
          </a:prstGeom>
          <a:solidFill>
            <a:srgbClr val="667084"/>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53" name="TextBox 152"/>
          <p:cNvSpPr txBox="1"/>
          <p:nvPr/>
        </p:nvSpPr>
        <p:spPr>
          <a:xfrm>
            <a:off x="1217464" y="4968366"/>
            <a:ext cx="845424" cy="369332"/>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sz="1200" b="0" i="0" u="none" baseline="0" dirty="0" smtClean="0">
                <a:solidFill>
                  <a:schemeClr val="bg1"/>
                </a:solidFill>
                <a:latin typeface="BMW Group Condensed" panose="020B0606020202020204" pitchFamily="34" charset="0"/>
              </a:rPr>
              <a:t>Mandatory</a:t>
            </a:r>
            <a:r>
              <a:rPr lang="en-US" sz="1800" b="0" i="0" u="none" dirty="0" smtClean="0">
                <a:solidFill>
                  <a:schemeClr val="bg1"/>
                </a:solidFill>
                <a:latin typeface="BMW Group Condensed" panose="020B0606020202020204" pitchFamily="34" charset="0"/>
              </a:rPr>
              <a:t> </a:t>
            </a:r>
            <a:endParaRPr lang="en-US" sz="1800" b="0" i="0" u="none" baseline="0" dirty="0" smtClean="0">
              <a:solidFill>
                <a:schemeClr val="bg1"/>
              </a:solidFill>
              <a:latin typeface="BMW Group Condensed" panose="020B0606020202020204" pitchFamily="34" charset="0"/>
            </a:endParaRPr>
          </a:p>
        </p:txBody>
      </p:sp>
      <p:sp>
        <p:nvSpPr>
          <p:cNvPr id="154" name="Rectangle 153"/>
          <p:cNvSpPr/>
          <p:nvPr/>
        </p:nvSpPr>
        <p:spPr>
          <a:xfrm>
            <a:off x="399341" y="5323880"/>
            <a:ext cx="851125" cy="150398"/>
          </a:xfrm>
          <a:prstGeom prst="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55" name="TextBox 154"/>
          <p:cNvSpPr txBox="1"/>
          <p:nvPr/>
        </p:nvSpPr>
        <p:spPr>
          <a:xfrm>
            <a:off x="1217464" y="5176575"/>
            <a:ext cx="720069" cy="369332"/>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sz="1200" b="0" i="0" u="none" baseline="0" dirty="0" smtClean="0">
                <a:solidFill>
                  <a:schemeClr val="bg1"/>
                </a:solidFill>
                <a:latin typeface="BMW Group Condensed" panose="020B0606020202020204" pitchFamily="34" charset="0"/>
              </a:rPr>
              <a:t>Optional</a:t>
            </a:r>
            <a:r>
              <a:rPr lang="en-US" sz="1800" b="0" i="0" u="none" dirty="0" smtClean="0">
                <a:solidFill>
                  <a:schemeClr val="bg1"/>
                </a:solidFill>
                <a:latin typeface="BMW Group Condensed" panose="020B0606020202020204" pitchFamily="34" charset="0"/>
              </a:rPr>
              <a:t> </a:t>
            </a:r>
            <a:endParaRPr lang="en-US" sz="1800" b="0" i="0" u="none" baseline="0" dirty="0" smtClean="0">
              <a:solidFill>
                <a:schemeClr val="bg1"/>
              </a:solidFill>
              <a:latin typeface="BMW Group Condensed" panose="020B0606020202020204" pitchFamily="34" charset="0"/>
            </a:endParaRPr>
          </a:p>
        </p:txBody>
      </p:sp>
      <p:sp>
        <p:nvSpPr>
          <p:cNvPr id="156" name="Rectangle 155"/>
          <p:cNvSpPr/>
          <p:nvPr/>
        </p:nvSpPr>
        <p:spPr>
          <a:xfrm>
            <a:off x="1857236" y="2325195"/>
            <a:ext cx="965862" cy="897178"/>
          </a:xfrm>
          <a:prstGeom prst="rect">
            <a:avLst/>
          </a:prstGeom>
          <a:solidFill>
            <a:srgbClr val="667084"/>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57" name="TextBox 156"/>
          <p:cNvSpPr txBox="1"/>
          <p:nvPr/>
        </p:nvSpPr>
        <p:spPr>
          <a:xfrm>
            <a:off x="1787993" y="3191210"/>
            <a:ext cx="1130374" cy="307777"/>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altLang="zh-CN" sz="1400" b="0" i="0" u="none" baseline="0" dirty="0" smtClean="0">
                <a:solidFill>
                  <a:schemeClr val="bg1"/>
                </a:solidFill>
                <a:latin typeface="BMW Group Condensed" panose="020B0606020202020204" pitchFamily="34" charset="0"/>
              </a:rPr>
              <a:t>Property docs</a:t>
            </a:r>
            <a:endParaRPr lang="en-US" sz="1400" b="0" i="0" u="none" baseline="0" dirty="0" smtClean="0">
              <a:solidFill>
                <a:schemeClr val="bg1"/>
              </a:solidFill>
              <a:latin typeface="BMW Group Condensed" panose="020B0606020202020204" pitchFamily="34" charset="0"/>
            </a:endParaRPr>
          </a:p>
        </p:txBody>
      </p:sp>
      <p:cxnSp>
        <p:nvCxnSpPr>
          <p:cNvPr id="158" name="Straight Connector 157"/>
          <p:cNvCxnSpPr/>
          <p:nvPr/>
        </p:nvCxnSpPr>
        <p:spPr>
          <a:xfrm>
            <a:off x="2237070" y="2750404"/>
            <a:ext cx="216310" cy="0"/>
          </a:xfrm>
          <a:prstGeom prst="line">
            <a:avLst/>
          </a:prstGeom>
          <a:ln w="19050">
            <a:solidFill>
              <a:srgbClr val="92A2BD"/>
            </a:solidFill>
            <a:tailEnd type="none"/>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flipH="1">
            <a:off x="2355058" y="2645467"/>
            <a:ext cx="1" cy="225471"/>
          </a:xfrm>
          <a:prstGeom prst="line">
            <a:avLst/>
          </a:prstGeom>
          <a:ln w="19050">
            <a:solidFill>
              <a:srgbClr val="92A2BD"/>
            </a:solidFill>
            <a:tailEnd type="none"/>
          </a:ln>
        </p:spPr>
        <p:style>
          <a:lnRef idx="1">
            <a:schemeClr val="accent1"/>
          </a:lnRef>
          <a:fillRef idx="0">
            <a:schemeClr val="accent1"/>
          </a:fillRef>
          <a:effectRef idx="0">
            <a:schemeClr val="accent1"/>
          </a:effectRef>
          <a:fontRef idx="minor">
            <a:schemeClr val="tx1"/>
          </a:fontRef>
        </p:style>
      </p:cxnSp>
      <p:sp>
        <p:nvSpPr>
          <p:cNvPr id="160" name="Oval 159"/>
          <p:cNvSpPr/>
          <p:nvPr/>
        </p:nvSpPr>
        <p:spPr>
          <a:xfrm>
            <a:off x="2813585" y="3277470"/>
            <a:ext cx="182880" cy="182880"/>
          </a:xfrm>
          <a:prstGeom prst="ellipse">
            <a:avLst/>
          </a:prstGeom>
          <a:solidFill>
            <a:schemeClr val="bg1">
              <a:lumMod val="7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p:txBody>
      </p:sp>
      <p:sp>
        <p:nvSpPr>
          <p:cNvPr id="161" name="TextBox 160"/>
          <p:cNvSpPr txBox="1"/>
          <p:nvPr/>
        </p:nvSpPr>
        <p:spPr>
          <a:xfrm>
            <a:off x="2767294" y="3222181"/>
            <a:ext cx="248271" cy="276999"/>
          </a:xfrm>
          <a:prstGeom prst="rect">
            <a:avLst/>
          </a:prstGeom>
          <a:noFill/>
        </p:spPr>
        <p:txBody>
          <a:bodyPr vert="horz" wrap="square" rtlCol="0">
            <a:spAutoFit/>
          </a:bodyPr>
          <a:lstStyle/>
          <a:p>
            <a:pPr algn="l" rtl="0" eaLnBrk="1" fontAlgn="auto" hangingPunct="1">
              <a:lnSpc>
                <a:spcPct val="100000"/>
              </a:lnSpc>
              <a:spcBef>
                <a:spcPts val="0"/>
              </a:spcBef>
              <a:spcAft>
                <a:spcPts val="0"/>
              </a:spcAft>
            </a:pPr>
            <a:r>
              <a:rPr lang="en-US" sz="1200" b="0" i="0" u="none" baseline="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200" b="0" i="0" u="none" baseline="0" dirty="0" smtClean="0">
              <a:solidFill>
                <a:srgbClr val="000000"/>
              </a:solidFill>
              <a:latin typeface="BMW Group Condensed" panose="020B0606020202020204" pitchFamily="34" charset="0"/>
            </a:endParaRPr>
          </a:p>
        </p:txBody>
      </p:sp>
      <p:sp>
        <p:nvSpPr>
          <p:cNvPr id="162" name="Rectangle 161"/>
          <p:cNvSpPr/>
          <p:nvPr/>
        </p:nvSpPr>
        <p:spPr>
          <a:xfrm>
            <a:off x="468573" y="3737130"/>
            <a:ext cx="965862" cy="897178"/>
          </a:xfrm>
          <a:prstGeom prst="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63" name="TextBox 162"/>
          <p:cNvSpPr txBox="1"/>
          <p:nvPr/>
        </p:nvSpPr>
        <p:spPr>
          <a:xfrm>
            <a:off x="597248" y="4612292"/>
            <a:ext cx="645626" cy="307777"/>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altLang="zh-CN" sz="1400" b="0" i="0" u="none" baseline="0" dirty="0" smtClean="0">
                <a:solidFill>
                  <a:srgbClr val="8CB0FE"/>
                </a:solidFill>
                <a:latin typeface="BMW Group Condensed" panose="020B0606020202020204" pitchFamily="34" charset="0"/>
              </a:rPr>
              <a:t>Others</a:t>
            </a:r>
            <a:endParaRPr lang="en-US" sz="1400" b="0" i="0" u="none" baseline="0" dirty="0" smtClean="0">
              <a:solidFill>
                <a:srgbClr val="8CB0FE"/>
              </a:solidFill>
              <a:latin typeface="BMW Group Condensed" panose="020B0606020202020204" pitchFamily="34" charset="0"/>
            </a:endParaRPr>
          </a:p>
        </p:txBody>
      </p:sp>
      <p:cxnSp>
        <p:nvCxnSpPr>
          <p:cNvPr id="164" name="Straight Connector 163"/>
          <p:cNvCxnSpPr/>
          <p:nvPr/>
        </p:nvCxnSpPr>
        <p:spPr>
          <a:xfrm>
            <a:off x="848407" y="4162339"/>
            <a:ext cx="216310" cy="0"/>
          </a:xfrm>
          <a:prstGeom prst="line">
            <a:avLst/>
          </a:prstGeom>
          <a:ln w="19050">
            <a:solidFill>
              <a:srgbClr val="92A2BD"/>
            </a:solidFill>
            <a:tailEnd type="none"/>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flipH="1">
            <a:off x="966395" y="4057402"/>
            <a:ext cx="1" cy="225471"/>
          </a:xfrm>
          <a:prstGeom prst="line">
            <a:avLst/>
          </a:prstGeom>
          <a:ln w="19050">
            <a:solidFill>
              <a:srgbClr val="92A2BD"/>
            </a:solidFill>
            <a:tailEnd type="none"/>
          </a:ln>
        </p:spPr>
        <p:style>
          <a:lnRef idx="1">
            <a:schemeClr val="accent1"/>
          </a:lnRef>
          <a:fillRef idx="0">
            <a:schemeClr val="accent1"/>
          </a:fillRef>
          <a:effectRef idx="0">
            <a:schemeClr val="accent1"/>
          </a:effectRef>
          <a:fontRef idx="minor">
            <a:schemeClr val="tx1"/>
          </a:fontRef>
        </p:style>
      </p:cxnSp>
      <p:sp>
        <p:nvSpPr>
          <p:cNvPr id="166" name="Oval 165"/>
          <p:cNvSpPr/>
          <p:nvPr/>
        </p:nvSpPr>
        <p:spPr>
          <a:xfrm>
            <a:off x="1564569" y="4689597"/>
            <a:ext cx="182880" cy="182880"/>
          </a:xfrm>
          <a:prstGeom prst="ellipse">
            <a:avLst/>
          </a:prstGeom>
          <a:solidFill>
            <a:schemeClr val="bg1">
              <a:lumMod val="7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p:txBody>
      </p:sp>
      <p:sp>
        <p:nvSpPr>
          <p:cNvPr id="167" name="TextBox 166"/>
          <p:cNvSpPr txBox="1"/>
          <p:nvPr/>
        </p:nvSpPr>
        <p:spPr>
          <a:xfrm>
            <a:off x="1518278" y="4634308"/>
            <a:ext cx="248271" cy="276999"/>
          </a:xfrm>
          <a:prstGeom prst="rect">
            <a:avLst/>
          </a:prstGeom>
          <a:noFill/>
        </p:spPr>
        <p:txBody>
          <a:bodyPr vert="horz" wrap="square" rtlCol="0">
            <a:spAutoFit/>
          </a:bodyPr>
          <a:lstStyle/>
          <a:p>
            <a:pPr algn="l" rtl="0" eaLnBrk="1" fontAlgn="auto" hangingPunct="1">
              <a:lnSpc>
                <a:spcPct val="100000"/>
              </a:lnSpc>
              <a:spcBef>
                <a:spcPts val="0"/>
              </a:spcBef>
              <a:spcAft>
                <a:spcPts val="0"/>
              </a:spcAft>
            </a:pPr>
            <a:r>
              <a:rPr lang="en-US" sz="1200" b="0" i="0" u="none" baseline="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200" b="0" i="0" u="none" baseline="0" dirty="0" smtClean="0">
              <a:solidFill>
                <a:srgbClr val="000000"/>
              </a:solidFill>
              <a:latin typeface="BMW Group Condensed" panose="020B0606020202020204" pitchFamily="34" charset="0"/>
            </a:endParaRPr>
          </a:p>
        </p:txBody>
      </p:sp>
      <p:sp>
        <p:nvSpPr>
          <p:cNvPr id="217" name="Rectangle 216"/>
          <p:cNvSpPr/>
          <p:nvPr/>
        </p:nvSpPr>
        <p:spPr>
          <a:xfrm>
            <a:off x="2005226" y="2343460"/>
            <a:ext cx="662337" cy="821826"/>
          </a:xfrm>
          <a:prstGeom prst="rect">
            <a:avLst/>
          </a:prstGeom>
          <a:solidFill>
            <a:schemeClr val="bg1"/>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cxnSp>
        <p:nvCxnSpPr>
          <p:cNvPr id="218" name="Straight Connector 217"/>
          <p:cNvCxnSpPr/>
          <p:nvPr/>
        </p:nvCxnSpPr>
        <p:spPr>
          <a:xfrm>
            <a:off x="2094476" y="2442552"/>
            <a:ext cx="437120"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2117834" y="2555623"/>
            <a:ext cx="437120"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2127668" y="2645467"/>
            <a:ext cx="437120"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a:off x="2117834" y="2750404"/>
            <a:ext cx="437120"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a:off x="2107625" y="2870938"/>
            <a:ext cx="437120"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a:off x="2094549" y="2997950"/>
            <a:ext cx="437120"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24" name="Rectangle 223"/>
          <p:cNvSpPr/>
          <p:nvPr/>
        </p:nvSpPr>
        <p:spPr>
          <a:xfrm>
            <a:off x="638469" y="3751470"/>
            <a:ext cx="662337" cy="821826"/>
          </a:xfrm>
          <a:prstGeom prst="rect">
            <a:avLst/>
          </a:prstGeom>
          <a:solidFill>
            <a:schemeClr val="bg1"/>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cxnSp>
        <p:nvCxnSpPr>
          <p:cNvPr id="225" name="Straight Connector 224"/>
          <p:cNvCxnSpPr/>
          <p:nvPr/>
        </p:nvCxnSpPr>
        <p:spPr>
          <a:xfrm>
            <a:off x="727719" y="3850562"/>
            <a:ext cx="437120"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a:off x="751077" y="3963633"/>
            <a:ext cx="437120"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a:off x="760911" y="4053477"/>
            <a:ext cx="437120"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a:off x="751077" y="4158414"/>
            <a:ext cx="437120"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a:off x="740868" y="4278948"/>
            <a:ext cx="437120"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727792" y="4405960"/>
            <a:ext cx="437120"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31" name="Rectangle 230"/>
          <p:cNvSpPr/>
          <p:nvPr/>
        </p:nvSpPr>
        <p:spPr>
          <a:xfrm>
            <a:off x="1872127" y="3740932"/>
            <a:ext cx="965862" cy="897178"/>
          </a:xfrm>
          <a:prstGeom prst="rect">
            <a:avLst/>
          </a:prstGeom>
          <a:solidFill>
            <a:srgbClr val="667084"/>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232" name="TextBox 231"/>
          <p:cNvSpPr txBox="1"/>
          <p:nvPr/>
        </p:nvSpPr>
        <p:spPr>
          <a:xfrm>
            <a:off x="1946122" y="4606947"/>
            <a:ext cx="708848" cy="307777"/>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altLang="zh-CN" sz="1400" b="0" i="0" u="none" baseline="0" dirty="0" smtClean="0">
                <a:solidFill>
                  <a:schemeClr val="bg1"/>
                </a:solidFill>
                <a:latin typeface="BMW Group Condensed" panose="020B0606020202020204" pitchFamily="34" charset="0"/>
              </a:rPr>
              <a:t>ID Docs</a:t>
            </a:r>
            <a:endParaRPr lang="en-US" sz="1400" b="0" i="0" u="none" baseline="0" dirty="0" smtClean="0">
              <a:solidFill>
                <a:schemeClr val="bg1"/>
              </a:solidFill>
              <a:latin typeface="BMW Group Condensed" panose="020B0606020202020204" pitchFamily="34" charset="0"/>
            </a:endParaRPr>
          </a:p>
        </p:txBody>
      </p:sp>
      <p:sp>
        <p:nvSpPr>
          <p:cNvPr id="233" name="Rectangle 232"/>
          <p:cNvSpPr/>
          <p:nvPr/>
        </p:nvSpPr>
        <p:spPr>
          <a:xfrm>
            <a:off x="2004635" y="4020418"/>
            <a:ext cx="724421" cy="409314"/>
          </a:xfrm>
          <a:prstGeom prst="rect">
            <a:avLst/>
          </a:prstGeom>
          <a:solidFill>
            <a:schemeClr val="bg1"/>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234" name="Rectangle 233"/>
          <p:cNvSpPr/>
          <p:nvPr/>
        </p:nvSpPr>
        <p:spPr>
          <a:xfrm>
            <a:off x="2504140" y="4133153"/>
            <a:ext cx="150830" cy="211172"/>
          </a:xfrm>
          <a:prstGeom prst="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cxnSp>
        <p:nvCxnSpPr>
          <p:cNvPr id="235" name="Straight Connector 234"/>
          <p:cNvCxnSpPr/>
          <p:nvPr/>
        </p:nvCxnSpPr>
        <p:spPr>
          <a:xfrm flipV="1">
            <a:off x="2100620" y="4151424"/>
            <a:ext cx="306650" cy="4854"/>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flipV="1">
            <a:off x="2110780" y="4247341"/>
            <a:ext cx="306650" cy="4854"/>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flipV="1">
            <a:off x="2110780" y="4323623"/>
            <a:ext cx="306650" cy="4854"/>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38" name="Rectangle 237"/>
          <p:cNvSpPr/>
          <p:nvPr/>
        </p:nvSpPr>
        <p:spPr>
          <a:xfrm>
            <a:off x="525904" y="1708357"/>
            <a:ext cx="580020" cy="31531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r>
              <a:rPr lang="en-US" altLang="zh-CN" sz="1500" b="0" i="0" u="none" baseline="0" dirty="0" smtClean="0">
                <a:solidFill>
                  <a:srgbClr val="666666"/>
                </a:solidFill>
                <a:latin typeface="BMW Group Condensed" panose="020B0606020202020204" pitchFamily="34" charset="0"/>
              </a:rPr>
              <a:t>back</a:t>
            </a:r>
            <a:endParaRPr lang="en-US" sz="1500" b="0" i="0" u="none" baseline="0" dirty="0" smtClean="0">
              <a:solidFill>
                <a:srgbClr val="666666"/>
              </a:solidFill>
              <a:latin typeface="BMW Group Condensed" panose="020B0606020202020204" pitchFamily="34" charset="0"/>
            </a:endParaRPr>
          </a:p>
        </p:txBody>
      </p:sp>
      <p:cxnSp>
        <p:nvCxnSpPr>
          <p:cNvPr id="239" name="Straight Connector 238"/>
          <p:cNvCxnSpPr/>
          <p:nvPr/>
        </p:nvCxnSpPr>
        <p:spPr>
          <a:xfrm flipH="1">
            <a:off x="471105" y="1776747"/>
            <a:ext cx="109598" cy="89266"/>
          </a:xfrm>
          <a:prstGeom prst="line">
            <a:avLst/>
          </a:prstGeom>
          <a:ln w="12700">
            <a:solidFill>
              <a:srgbClr val="92A2BD"/>
            </a:solidFill>
            <a:tailEnd type="none"/>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a:off x="471105" y="1866013"/>
            <a:ext cx="114361" cy="110759"/>
          </a:xfrm>
          <a:prstGeom prst="line">
            <a:avLst/>
          </a:prstGeom>
          <a:ln w="12700">
            <a:solidFill>
              <a:srgbClr val="92A2BD"/>
            </a:solidFill>
            <a:tailEnd type="none"/>
          </a:ln>
        </p:spPr>
        <p:style>
          <a:lnRef idx="1">
            <a:schemeClr val="accent1"/>
          </a:lnRef>
          <a:fillRef idx="0">
            <a:schemeClr val="accent1"/>
          </a:fillRef>
          <a:effectRef idx="0">
            <a:schemeClr val="accent1"/>
          </a:effectRef>
          <a:fontRef idx="minor">
            <a:schemeClr val="tx1"/>
          </a:fontRef>
        </p:style>
      </p:cxnSp>
      <p:sp>
        <p:nvSpPr>
          <p:cNvPr id="205" name="Rectangle 204"/>
          <p:cNvSpPr/>
          <p:nvPr/>
        </p:nvSpPr>
        <p:spPr>
          <a:xfrm>
            <a:off x="384321" y="1650217"/>
            <a:ext cx="2596055" cy="4400689"/>
          </a:xfrm>
          <a:prstGeom prst="rect">
            <a:avLst/>
          </a:prstGeom>
          <a:solidFill>
            <a:schemeClr val="bg1">
              <a:alpha val="73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96" name="Rectangle 195"/>
          <p:cNvSpPr/>
          <p:nvPr/>
        </p:nvSpPr>
        <p:spPr>
          <a:xfrm>
            <a:off x="463421" y="2318015"/>
            <a:ext cx="965862" cy="897178"/>
          </a:xfrm>
          <a:prstGeom prst="rect">
            <a:avLst/>
          </a:prstGeom>
          <a:solidFill>
            <a:srgbClr val="667084"/>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97" name="TextBox 196"/>
          <p:cNvSpPr txBox="1"/>
          <p:nvPr/>
        </p:nvSpPr>
        <p:spPr>
          <a:xfrm>
            <a:off x="352888" y="3184029"/>
            <a:ext cx="1662635" cy="477054"/>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sz="1400" b="0" i="0" u="none" baseline="0" dirty="0" smtClean="0">
                <a:solidFill>
                  <a:schemeClr val="bg1"/>
                </a:solidFill>
                <a:latin typeface="BMW Group Condensed" panose="020B0606020202020204" pitchFamily="34" charset="0"/>
              </a:rPr>
              <a:t>Bank</a:t>
            </a:r>
            <a:r>
              <a:rPr lang="en-US" sz="1400" b="0" i="0" u="none" dirty="0" smtClean="0">
                <a:solidFill>
                  <a:schemeClr val="bg1"/>
                </a:solidFill>
                <a:latin typeface="BMW Group Condensed" panose="020B0606020202020204" pitchFamily="34" charset="0"/>
              </a:rPr>
              <a:t> Statement</a:t>
            </a:r>
          </a:p>
          <a:p>
            <a:pPr algn="l" rtl="0" eaLnBrk="1" fontAlgn="auto" hangingPunct="1">
              <a:lnSpc>
                <a:spcPct val="100000"/>
              </a:lnSpc>
              <a:spcBef>
                <a:spcPts val="0"/>
              </a:spcBef>
              <a:spcAft>
                <a:spcPts val="0"/>
              </a:spcAft>
            </a:pPr>
            <a:r>
              <a:rPr lang="en-US" altLang="zh-CN" sz="1100" dirty="0" smtClean="0">
                <a:solidFill>
                  <a:srgbClr val="00B050"/>
                </a:solidFill>
                <a:latin typeface="BMW Group Condensed" panose="020B0606020202020204" pitchFamily="34" charset="0"/>
              </a:rPr>
              <a:t>Current 5 pictures uploaded</a:t>
            </a:r>
            <a:endParaRPr lang="en-US" sz="1100" b="0" i="0" u="none" baseline="0" dirty="0" smtClean="0">
              <a:solidFill>
                <a:srgbClr val="00B050"/>
              </a:solidFill>
              <a:latin typeface="BMW Group Condensed" panose="020B0606020202020204" pitchFamily="34" charset="0"/>
            </a:endParaRPr>
          </a:p>
        </p:txBody>
      </p:sp>
      <p:sp>
        <p:nvSpPr>
          <p:cNvPr id="198" name="Oval 197"/>
          <p:cNvSpPr/>
          <p:nvPr/>
        </p:nvSpPr>
        <p:spPr>
          <a:xfrm>
            <a:off x="1559417" y="3270482"/>
            <a:ext cx="182880" cy="182880"/>
          </a:xfrm>
          <a:prstGeom prst="ellipse">
            <a:avLst/>
          </a:prstGeom>
          <a:solidFill>
            <a:schemeClr val="bg1">
              <a:lumMod val="7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p:txBody>
      </p:sp>
      <p:sp>
        <p:nvSpPr>
          <p:cNvPr id="199" name="TextBox 198"/>
          <p:cNvSpPr txBox="1"/>
          <p:nvPr/>
        </p:nvSpPr>
        <p:spPr>
          <a:xfrm>
            <a:off x="1513126" y="3215193"/>
            <a:ext cx="248271" cy="276999"/>
          </a:xfrm>
          <a:prstGeom prst="rect">
            <a:avLst/>
          </a:prstGeom>
          <a:noFill/>
        </p:spPr>
        <p:txBody>
          <a:bodyPr vert="horz" wrap="square" rtlCol="0">
            <a:spAutoFit/>
          </a:bodyPr>
          <a:lstStyle/>
          <a:p>
            <a:pPr algn="l" rtl="0" eaLnBrk="1" fontAlgn="auto" hangingPunct="1">
              <a:lnSpc>
                <a:spcPct val="100000"/>
              </a:lnSpc>
              <a:spcBef>
                <a:spcPts val="0"/>
              </a:spcBef>
              <a:spcAft>
                <a:spcPts val="0"/>
              </a:spcAft>
            </a:pPr>
            <a:r>
              <a:rPr lang="en-US" sz="1200" b="0" i="0" u="none" baseline="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200" b="0" i="0" u="none" baseline="0" dirty="0" smtClean="0">
              <a:solidFill>
                <a:srgbClr val="000000"/>
              </a:solidFill>
              <a:latin typeface="BMW Group Condensed" panose="020B0606020202020204" pitchFamily="34" charset="0"/>
            </a:endParaRPr>
          </a:p>
        </p:txBody>
      </p:sp>
      <p:sp>
        <p:nvSpPr>
          <p:cNvPr id="200" name="Rectangle 199"/>
          <p:cNvSpPr/>
          <p:nvPr/>
        </p:nvSpPr>
        <p:spPr>
          <a:xfrm>
            <a:off x="625393" y="2343460"/>
            <a:ext cx="662337" cy="821826"/>
          </a:xfrm>
          <a:prstGeom prst="rect">
            <a:avLst/>
          </a:prstGeom>
          <a:solidFill>
            <a:schemeClr val="bg1"/>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cxnSp>
        <p:nvCxnSpPr>
          <p:cNvPr id="201" name="Straight Connector 200"/>
          <p:cNvCxnSpPr/>
          <p:nvPr/>
        </p:nvCxnSpPr>
        <p:spPr>
          <a:xfrm>
            <a:off x="714643" y="2442552"/>
            <a:ext cx="437120"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a:off x="738001" y="2555623"/>
            <a:ext cx="437120"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a:off x="747835" y="2645467"/>
            <a:ext cx="437120"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738001" y="2750404"/>
            <a:ext cx="437120"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a:off x="727792" y="2870938"/>
            <a:ext cx="437120"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a:off x="714716" y="2997950"/>
            <a:ext cx="437120"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41" name="Oval 240"/>
          <p:cNvSpPr/>
          <p:nvPr/>
        </p:nvSpPr>
        <p:spPr>
          <a:xfrm>
            <a:off x="744209" y="2614074"/>
            <a:ext cx="431583" cy="412064"/>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242" name="Oval 241"/>
          <p:cNvSpPr/>
          <p:nvPr/>
        </p:nvSpPr>
        <p:spPr>
          <a:xfrm>
            <a:off x="809352" y="2678711"/>
            <a:ext cx="301294" cy="282789"/>
          </a:xfrm>
          <a:prstGeom prst="ellipse">
            <a:avLst/>
          </a:prstGeom>
          <a:solidFill>
            <a:srgbClr val="FFC000">
              <a:alpha val="6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Tree>
    <p:extLst>
      <p:ext uri="{BB962C8B-B14F-4D97-AF65-F5344CB8AC3E}">
        <p14:creationId xmlns:p14="http://schemas.microsoft.com/office/powerpoint/2010/main" val="383178176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4"/>
  <p:tag name="MIO_SHOW_DATE" val="False"/>
  <p:tag name="MIO_SHOW_FOOTER" val="True"/>
  <p:tag name="MIO_SHOW_PAGENUMBER" val="True"/>
  <p:tag name="MIO_AVOID_BLANK_LAYOUT" val="True"/>
  <p:tag name="MIO_NUMBER_OF_VALID_LAYOUTS" val="15"/>
  <p:tag name="MIO_MST_COLOR_1" val="0,0,0,Dunkel 1"/>
  <p:tag name="MIO_MST_COLOR_2" val="255,255,255,Hell 1"/>
  <p:tag name="MIO_MST_COLOR_3" val="64,64,64,Dunkel 2"/>
  <p:tag name="MIO_MST_COLOR_4" val="146,162,189,Hell 2"/>
  <p:tag name="MIO_MST_COLOR_5" val="102,113,132,Akzent 1"/>
  <p:tag name="MIO_MST_COLOR_6" val="146,162,189,Akzent 2"/>
  <p:tag name="MIO_MST_COLOR_7" val="173,185,206,Akzent 3"/>
  <p:tag name="MIO_MST_COLOR_8" val="201,209,222,Akzent 4"/>
  <p:tag name="MIO_MST_COLOR_9" val="228,232,238,Akzent 5"/>
  <p:tag name="MIO_MST_COLOR_10" val="221,218,210,Akzent 6"/>
  <p:tag name="MIO_MST_COLOR_11" val="0,0,0,"/>
  <p:tag name="MIO_MST_COLOR_12" val="0,0,0,"/>
  <p:tag name="MIO_HDS" val="True"/>
  <p:tag name="MIO_EK" val="1989"/>
  <p:tag name="MIO_UPDATE" val="True"/>
  <p:tag name="MIO_VERSION" val="23.10.2015 16:52:00"/>
  <p:tag name="MIO_DBID" val="917DD09C-76C3-4640-8E0D-382111CB3B69"/>
  <p:tag name="MIO_LASTDOWNLOADED" val="30.10.2015 14:18:05"/>
  <p:tag name="MIO_OBJECTNAME" val="BMW Group 4:3"/>
  <p:tag name="MIO_LASTEDITORNAME" val="empower enterprise"/>
</p:tagLst>
</file>

<file path=ppt/theme/theme1.xml><?xml version="1.0" encoding="utf-8"?>
<a:theme xmlns:a="http://schemas.openxmlformats.org/drawingml/2006/main" name="BMW Group 16:9">
  <a:themeElements>
    <a:clrScheme name="Benutzerdefiniert 68">
      <a:dk1>
        <a:srgbClr val="000000"/>
      </a:dk1>
      <a:lt1>
        <a:sysClr val="window" lastClr="FFFFFF"/>
      </a:lt1>
      <a:dk2>
        <a:srgbClr val="404040"/>
      </a:dk2>
      <a:lt2>
        <a:srgbClr val="92A2BD"/>
      </a:lt2>
      <a:accent1>
        <a:srgbClr val="667184"/>
      </a:accent1>
      <a:accent2>
        <a:srgbClr val="92A2BD"/>
      </a:accent2>
      <a:accent3>
        <a:srgbClr val="ADB9CE"/>
      </a:accent3>
      <a:accent4>
        <a:srgbClr val="C9D1DE"/>
      </a:accent4>
      <a:accent5>
        <a:srgbClr val="E4E8EE"/>
      </a:accent5>
      <a:accent6>
        <a:srgbClr val="DDDAD2"/>
      </a:accent6>
      <a:hlink>
        <a:srgbClr val="000000"/>
      </a:hlink>
      <a:folHlink>
        <a:srgbClr val="000000"/>
      </a:folHlink>
    </a:clrScheme>
    <a:fontScheme name="BMW GROUP">
      <a:majorFont>
        <a:latin typeface="BMW Group Condensed"/>
        <a:ea typeface=""/>
        <a:cs typeface=""/>
      </a:majorFont>
      <a:minorFont>
        <a:latin typeface="BMW Group Condensed"/>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CCCCC"/>
        </a:solidFill>
        <a:ln w="9525">
          <a:solidFill>
            <a:srgbClr val="CCCCCC"/>
          </a:solidFill>
        </a:ln>
      </a:spPr>
      <a:bodyPr rtlCol="0" anchor="t"/>
      <a:lstStyle>
        <a:defPPr algn="l" rtl="0" eaLnBrk="1" fontAlgn="auto" hangingPunct="1">
          <a:lnSpc>
            <a:spcPct val="100000"/>
          </a:lnSpc>
          <a:spcBef>
            <a:spcPts val="0"/>
          </a:spcBef>
          <a:spcAft>
            <a:spcPts val="0"/>
          </a:spcAft>
          <a:defRPr sz="1800" b="0" i="0" u="none" baseline="0" dirty="0" err="1" smtClean="0">
            <a:solidFill>
              <a:srgbClr val="666666"/>
            </a:solidFill>
            <a:latin typeface="BMW Group Condensed" panose="020B0606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rgbClr val="92A2BD"/>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vert="horz" rtlCol="0">
        <a:spAutoFit/>
      </a:bodyPr>
      <a:lstStyle>
        <a:defPPr algn="l" rtl="0" eaLnBrk="1" fontAlgn="auto" hangingPunct="1">
          <a:lnSpc>
            <a:spcPct val="100000"/>
          </a:lnSpc>
          <a:spcBef>
            <a:spcPts val="0"/>
          </a:spcBef>
          <a:spcAft>
            <a:spcPts val="0"/>
          </a:spcAft>
          <a:defRPr sz="1800" b="0" i="0" u="none" baseline="0" dirty="0" smtClean="0">
            <a:solidFill>
              <a:srgbClr val="000000"/>
            </a:solidFill>
            <a:latin typeface="BMW Group Condensed" panose="020B0606020202020204" pitchFamily="34" charset="0"/>
          </a:defRPr>
        </a:defPPr>
      </a:lstStyle>
    </a:txDef>
  </a:objectDefaults>
  <a:extraClrSchemeLst/>
  <a:custClrLst>
    <a:custClr name="Grundfarbe Schwarz">
      <a:srgbClr val="000000"/>
    </a:custClr>
    <a:custClr name="Grundfarbe Graubraun 1">
      <a:srgbClr val="555147"/>
    </a:custClr>
    <a:custClr name="Grundfarbe Blau 1">
      <a:srgbClr val="667084"/>
    </a:custClr>
    <a:custClr name="Grundfarbe Gruen 1">
      <a:srgbClr val="747400"/>
    </a:custClr>
    <a:custClr name="Grundfarbe Gelb 1">
      <a:srgbClr val="BE9809"/>
    </a:custClr>
    <a:custClr name="Akzentfarbe Orange 1">
      <a:srgbClr val="FE6700"/>
    </a:custClr>
    <a:custClr name="Akzentfarbe Braun 1">
      <a:srgbClr val="5B4334"/>
    </a:custClr>
    <a:custClr name="Akzentfarbe Rot 1">
      <a:srgbClr val="7C0A0E"/>
    </a:custClr>
    <a:custClr name="Zusatzfarbe Blau 1">
      <a:srgbClr val="3F7BFD"/>
    </a:custClr>
    <a:custClr name="Zusatzfarbe Gruen 1">
      <a:srgbClr val="3D6A3C"/>
    </a:custClr>
    <a:custClr name="Grundfarbe Grau 1">
      <a:srgbClr val="404040"/>
    </a:custClr>
    <a:custClr name="Grundfarbe Graubraun 2">
      <a:srgbClr val="7F7A6A"/>
    </a:custClr>
    <a:custClr name="Grundfarbe Blau 2">
      <a:srgbClr val="92A2BD"/>
    </a:custClr>
    <a:custClr name="Grundfarbe Gruen 2">
      <a:srgbClr val="959500"/>
    </a:custClr>
    <a:custClr name="Grundfarbe Gelb 2">
      <a:srgbClr val="FECB00"/>
    </a:custClr>
    <a:custClr name="Akzentfarbe Orange 2">
      <a:srgbClr val="FE8533"/>
    </a:custClr>
    <a:custClr name="Akzentfarbe Braun 2">
      <a:srgbClr val="9C5C48"/>
    </a:custClr>
    <a:custClr name="Akzentfarbe Rot 2">
      <a:srgbClr val="B20F14"/>
    </a:custClr>
    <a:custClr name="Zusatzfarbe Blau 2">
      <a:srgbClr val="6595FD"/>
    </a:custClr>
    <a:custClr name="Zusatzfarbe Gruen 2">
      <a:srgbClr val="648863"/>
    </a:custClr>
    <a:custClr name="Grundfarbe Grau 2">
      <a:srgbClr val="666666"/>
    </a:custClr>
    <a:custClr name="Grundfarbe Graubraun 3">
      <a:srgbClr val="AAA38E"/>
    </a:custClr>
    <a:custClr name="Grundfarbe Blau 3">
      <a:srgbClr val="ADB9CE"/>
    </a:custClr>
    <a:custClr name="Grundfarbe Gruen 3">
      <a:srgbClr val="B0B040"/>
    </a:custClr>
    <a:custClr name="Grundfarbe Gelb 3">
      <a:srgbClr val="FEE372"/>
    </a:custClr>
    <a:custClr name="Akzentfarbe Orange 3">
      <a:srgbClr val="FEA466"/>
    </a:custClr>
    <a:custClr name="Akzentfarbe Braun 3">
      <a:srgbClr val="976F57"/>
    </a:custClr>
    <a:custClr name="Akzentfarbe Rot 3">
      <a:srgbClr val="D16F72"/>
    </a:custClr>
    <a:custClr name="Zusatzfarbe Blau 3">
      <a:srgbClr val="8CB0FE"/>
    </a:custClr>
    <a:custClr name="Zusatzfarbe Gruen 3">
      <a:srgbClr val="8BA68A"/>
    </a:custClr>
    <a:custClr name="Grundfarbe Grau 3">
      <a:srgbClr val="999999"/>
    </a:custClr>
    <a:custClr name="Grundfarbe Graubraun 4">
      <a:srgbClr val="BFBAAA"/>
    </a:custClr>
    <a:custClr name="Grundfarbe Blau 4">
      <a:srgbClr val="C9D1DE"/>
    </a:custClr>
    <a:custClr name="Grundfarbe Gruen 4">
      <a:srgbClr val="CFCF8C"/>
    </a:custClr>
    <a:custClr name="Grundfarbe Gelb 4">
      <a:srgbClr val="FFEA99"/>
    </a:custClr>
    <a:custClr name="Akzentfarbe Orange 4">
      <a:srgbClr val="FFC299"/>
    </a:custClr>
    <a:custClr name="Akzentfarbe Braun 4">
      <a:srgbClr val="B19395"/>
    </a:custClr>
    <a:custClr name="Akzentfarbe Rot 4">
      <a:srgbClr val="DF9A9C"/>
    </a:custClr>
    <a:custClr name="Zusatzfarbe Blau 4">
      <a:srgbClr val="B2CAFE"/>
    </a:custClr>
    <a:custClr name="Zusatzfarbe Gruen 4">
      <a:srgbClr val="B1C3B1"/>
    </a:custClr>
    <a:custClr name="Grundfarbe Grau 4">
      <a:srgbClr val="CCCCCC"/>
    </a:custClr>
    <a:custClr name="Grundfarbe Graubraun 5">
      <a:srgbClr val="DDDAD2"/>
    </a:custClr>
    <a:custClr name="Grundfarbe Blau 5">
      <a:srgbClr val="E4E8EE"/>
    </a:custClr>
    <a:custClr name="Grundfarbe Gruen 5">
      <a:srgbClr val="EAEACC"/>
    </a:custClr>
    <a:custClr name="Grundfarbe Gelb 5">
      <a:srgbClr val="FFF5CC"/>
    </a:custClr>
    <a:custClr name="Akzentfarbe Orange 5">
      <a:srgbClr val="FFE1CC"/>
    </a:custClr>
    <a:custClr name="Akzentfarbe Braun 5">
      <a:srgbClr val="C8B3A6"/>
    </a:custClr>
    <a:custClr name="Akzentfarbe Rot 5">
      <a:srgbClr val="EABEBF"/>
    </a:custClr>
    <a:custClr name="Zusatzfarbe Blau 5">
      <a:srgbClr val="D9E5FF"/>
    </a:custClr>
    <a:custClr name="Zusatzfarbe Gruen 5">
      <a:srgbClr val="D8E1D8"/>
    </a:custClr>
  </a:custClrLst>
  <a:extLst>
    <a:ext uri="{05A4C25C-085E-4340-85A3-A5531E510DB2}">
      <thm15:themeFamily xmlns:thm15="http://schemas.microsoft.com/office/thememl/2012/main" name="BMWGroup_FS_BMW+MINI+RR_Zusatzbegriff_E_16zu9.pptx" id="{84844328-F1CC-4A35-9085-C869E2533542}" vid="{09338282-BEEE-4034-A323-258CEF5B5013}"/>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enutzerdefiniert 4">
      <a:majorFont>
        <a:latin typeface="BMW Group"/>
        <a:ea typeface=""/>
        <a:cs typeface=""/>
      </a:majorFont>
      <a:minorFont>
        <a:latin typeface="BMW Group"/>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BMWGroup_FS_BMW+MINI+RR_E_16zu9</Template>
  <TotalTime>0</TotalTime>
  <Words>1836</Words>
  <Application>Microsoft Office PowerPoint</Application>
  <PresentationFormat>Widescreen</PresentationFormat>
  <Paragraphs>619</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BMW Type Global Pro Regular</vt:lpstr>
      <vt:lpstr>Arial</vt:lpstr>
      <vt:lpstr>BMW Group</vt:lpstr>
      <vt:lpstr>BMW Group Condensed</vt:lpstr>
      <vt:lpstr>BMW Group Condensed Bold</vt:lpstr>
      <vt:lpstr>BMW Group Light</vt:lpstr>
      <vt:lpstr>Symbol</vt:lpstr>
      <vt:lpstr>Verdana</vt:lpstr>
      <vt:lpstr>Wingdings</vt:lpstr>
      <vt:lpstr>BMW Group 16:9</vt:lpstr>
      <vt:lpstr>PowerPoint Presentation</vt:lpstr>
      <vt:lpstr>PowerPoint Presentation</vt:lpstr>
      <vt:lpstr>EF-EP-010: Application handling (Application Form / co-borrower etc.)</vt:lpstr>
      <vt:lpstr>EF-EP-010: document handling</vt:lpstr>
      <vt:lpstr>Story ID: EP010-S001-AW:  </vt:lpstr>
      <vt:lpstr>Story ID: EP010-S001-AW: </vt:lpstr>
      <vt:lpstr>Story ID: EP010-S002-AW:  </vt:lpstr>
      <vt:lpstr>Story ID: EP010-S003-AW:  </vt:lpstr>
      <vt:lpstr>Story ID: EP010-S002 &amp; S003 AW: </vt:lpstr>
      <vt:lpstr>Story ID: EP010-S005-AW:  </vt:lpstr>
      <vt:lpstr>Story ID: EP010-S005- AW: </vt:lpstr>
      <vt:lpstr>Story ID: EP010-S007-Owen:  </vt:lpstr>
      <vt:lpstr>Story ID: EP010-S007-Owen: </vt:lpstr>
      <vt:lpstr>Story ID: EP010-S008-Owen:  </vt:lpstr>
      <vt:lpstr>Story ID: EP010-S009-SZ:  </vt:lpstr>
      <vt:lpstr>Story ID: EP010-S009-sz : </vt:lpstr>
      <vt:lpstr>Story ID: EP010-S009-sz: </vt:lpstr>
    </vt:vector>
  </TitlesOfParts>
  <Company>BMW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Befelein Maximilian, SF3-CN-M</dc:creator>
  <cp:lastModifiedBy>Wang Xiaocheng, SF5-CN-S-11</cp:lastModifiedBy>
  <cp:revision>288</cp:revision>
  <dcterms:created xsi:type="dcterms:W3CDTF">2017-04-27T07:24:45Z</dcterms:created>
  <dcterms:modified xsi:type="dcterms:W3CDTF">2018-10-30T08:48:21Z</dcterms:modified>
</cp:coreProperties>
</file>