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2" r:id="rId1"/>
  </p:sldMasterIdLst>
  <p:notesMasterIdLst>
    <p:notesMasterId r:id="rId16"/>
  </p:notesMasterIdLst>
  <p:sldIdLst>
    <p:sldId id="315" r:id="rId2"/>
    <p:sldId id="316" r:id="rId3"/>
    <p:sldId id="323" r:id="rId4"/>
    <p:sldId id="335" r:id="rId5"/>
    <p:sldId id="324" r:id="rId6"/>
    <p:sldId id="331" r:id="rId7"/>
    <p:sldId id="325" r:id="rId8"/>
    <p:sldId id="332" r:id="rId9"/>
    <p:sldId id="326" r:id="rId10"/>
    <p:sldId id="334" r:id="rId11"/>
    <p:sldId id="327" r:id="rId12"/>
    <p:sldId id="333" r:id="rId13"/>
    <p:sldId id="328" r:id="rId14"/>
    <p:sldId id="336" r:id="rId15"/>
  </p:sldIdLst>
  <p:sldSz cx="12192000" cy="6858000"/>
  <p:notesSz cx="6858000" cy="9144000"/>
  <p:custDataLst>
    <p:tags r:id="rId17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felein Maximilian, SF5-CN-V-23" initials="BMS" lastIdx="4" clrIdx="0">
    <p:extLst>
      <p:ext uri="{19B8F6BF-5375-455C-9EA6-DF929625EA0E}">
        <p15:presenceInfo xmlns:p15="http://schemas.microsoft.com/office/powerpoint/2012/main" userId="S-1-5-21-3402732107-103683034-2188813700-45119" providerId="AD"/>
      </p:ext>
    </p:extLst>
  </p:cmAuthor>
  <p:cmAuthor id="2" name="Krishnan Purushothaman, BBS-82" initials="KPB" lastIdx="3" clrIdx="1">
    <p:extLst>
      <p:ext uri="{19B8F6BF-5375-455C-9EA6-DF929625EA0E}">
        <p15:presenceInfo xmlns:p15="http://schemas.microsoft.com/office/powerpoint/2012/main" userId="S-1-5-21-1417001333-1972579041-725345543-66721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9EAA"/>
    <a:srgbClr val="E5D2C4"/>
    <a:srgbClr val="F1DCC7"/>
    <a:srgbClr val="F5E1C8"/>
    <a:srgbClr val="FCF1D1"/>
    <a:srgbClr val="FAF9DB"/>
    <a:srgbClr val="BFBFBF"/>
    <a:srgbClr val="DEE3EA"/>
    <a:srgbClr val="BEC6D6"/>
    <a:srgbClr val="9DAA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30" autoAdjust="0"/>
    <p:restoredTop sz="94660"/>
  </p:normalViewPr>
  <p:slideViewPr>
    <p:cSldViewPr snapToGrid="0" showGuides="1">
      <p:cViewPr varScale="1">
        <p:scale>
          <a:sx n="94" d="100"/>
          <a:sy n="94" d="100"/>
        </p:scale>
        <p:origin x="312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23DC7E-545F-4537-850F-CC5C2B410559}" type="datetimeFigureOut">
              <a:rPr lang="de-DE" smtClean="0"/>
              <a:pPr/>
              <a:t>05.11.2018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indent="-1800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-"/>
            </a:pPr>
            <a:r>
              <a:rPr lang="de-DE" dirty="0"/>
              <a:t>Textmasterformat bearbeiten</a:t>
            </a:r>
          </a:p>
          <a:p>
            <a:pPr marL="360000" lvl="1" indent="-1800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-"/>
            </a:pPr>
            <a:r>
              <a:rPr lang="de-DE" dirty="0"/>
              <a:t>Zweite Ebene</a:t>
            </a:r>
          </a:p>
          <a:p>
            <a:pPr marL="540000" lvl="2" indent="-1800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-"/>
            </a:pPr>
            <a:r>
              <a:rPr lang="de-DE" dirty="0"/>
              <a:t>Dritte Ebene</a:t>
            </a:r>
          </a:p>
          <a:p>
            <a:pPr marL="720000" lvl="3" indent="-1800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-"/>
            </a:pPr>
            <a:r>
              <a:rPr lang="de-DE" dirty="0"/>
              <a:t>Vierte Ebene</a:t>
            </a:r>
          </a:p>
          <a:p>
            <a:pPr marL="900000" lvl="4" indent="-1800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-"/>
            </a:pPr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7A725A-9256-4EC5-8CDB-4CC5D97770DD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0249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de-DE" sz="1800" kern="1200" dirty="0" smtClean="0">
        <a:solidFill>
          <a:srgbClr val="343434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de-DE" sz="1800" kern="1200" dirty="0" smtClean="0">
        <a:solidFill>
          <a:srgbClr val="343434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de-DE" sz="1600" kern="1200" dirty="0" smtClean="0">
        <a:solidFill>
          <a:srgbClr val="343434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de-DE" sz="1600" kern="1200" dirty="0" smtClean="0">
        <a:solidFill>
          <a:srgbClr val="343434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de-DE" sz="1600" kern="1200" dirty="0">
        <a:solidFill>
          <a:srgbClr val="343434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6"/>
          <p:cNvSpPr>
            <a:spLocks noGrp="1"/>
          </p:cNvSpPr>
          <p:nvPr>
            <p:ph type="pic" sz="quarter" idx="19"/>
          </p:nvPr>
        </p:nvSpPr>
        <p:spPr>
          <a:xfrm>
            <a:off x="-9843" y="-6669"/>
            <a:ext cx="12204066" cy="6868059"/>
          </a:xfrm>
          <a:custGeom>
            <a:avLst/>
            <a:gdLst>
              <a:gd name="connsiteX0" fmla="*/ 0 w 9144000"/>
              <a:gd name="connsiteY0" fmla="*/ 0 h 6849836"/>
              <a:gd name="connsiteX1" fmla="*/ 9144000 w 9144000"/>
              <a:gd name="connsiteY1" fmla="*/ 0 h 6849836"/>
              <a:gd name="connsiteX2" fmla="*/ 9144000 w 9144000"/>
              <a:gd name="connsiteY2" fmla="*/ 4928377 h 6849836"/>
              <a:gd name="connsiteX3" fmla="*/ 3584729 w 9144000"/>
              <a:gd name="connsiteY3" fmla="*/ 6849836 h 6849836"/>
              <a:gd name="connsiteX4" fmla="*/ 3500070 w 9144000"/>
              <a:gd name="connsiteY4" fmla="*/ 6849836 h 6849836"/>
              <a:gd name="connsiteX5" fmla="*/ 5242841 w 9144000"/>
              <a:gd name="connsiteY5" fmla="*/ 6246576 h 6849836"/>
              <a:gd name="connsiteX6" fmla="*/ 0 w 9144000"/>
              <a:gd name="connsiteY6" fmla="*/ 5159495 h 6849836"/>
              <a:gd name="connsiteX0" fmla="*/ 0 w 9144000"/>
              <a:gd name="connsiteY0" fmla="*/ 0 h 6849836"/>
              <a:gd name="connsiteX1" fmla="*/ 9144000 w 9144000"/>
              <a:gd name="connsiteY1" fmla="*/ 0 h 6849836"/>
              <a:gd name="connsiteX2" fmla="*/ 9144000 w 9144000"/>
              <a:gd name="connsiteY2" fmla="*/ 4928377 h 6849836"/>
              <a:gd name="connsiteX3" fmla="*/ 3584729 w 9144000"/>
              <a:gd name="connsiteY3" fmla="*/ 6849836 h 6849836"/>
              <a:gd name="connsiteX4" fmla="*/ 3500070 w 9144000"/>
              <a:gd name="connsiteY4" fmla="*/ 6849836 h 6849836"/>
              <a:gd name="connsiteX5" fmla="*/ 5242841 w 9144000"/>
              <a:gd name="connsiteY5" fmla="*/ 6246576 h 6849836"/>
              <a:gd name="connsiteX6" fmla="*/ 190500 w 9144000"/>
              <a:gd name="connsiteY6" fmla="*/ 4493539 h 6849836"/>
              <a:gd name="connsiteX7" fmla="*/ 0 w 9144000"/>
              <a:gd name="connsiteY7" fmla="*/ 0 h 6849836"/>
              <a:gd name="connsiteX0" fmla="*/ 0 w 9144000"/>
              <a:gd name="connsiteY0" fmla="*/ 0 h 6849836"/>
              <a:gd name="connsiteX1" fmla="*/ 9144000 w 9144000"/>
              <a:gd name="connsiteY1" fmla="*/ 0 h 6849836"/>
              <a:gd name="connsiteX2" fmla="*/ 9144000 w 9144000"/>
              <a:gd name="connsiteY2" fmla="*/ 4928377 h 6849836"/>
              <a:gd name="connsiteX3" fmla="*/ 3584729 w 9144000"/>
              <a:gd name="connsiteY3" fmla="*/ 6849836 h 6849836"/>
              <a:gd name="connsiteX4" fmla="*/ 3500070 w 9144000"/>
              <a:gd name="connsiteY4" fmla="*/ 6849836 h 6849836"/>
              <a:gd name="connsiteX5" fmla="*/ 5242841 w 9144000"/>
              <a:gd name="connsiteY5" fmla="*/ 6246576 h 6849836"/>
              <a:gd name="connsiteX6" fmla="*/ 9525 w 9144000"/>
              <a:gd name="connsiteY6" fmla="*/ 4769436 h 6849836"/>
              <a:gd name="connsiteX7" fmla="*/ 0 w 9144000"/>
              <a:gd name="connsiteY7" fmla="*/ 0 h 6849836"/>
              <a:gd name="connsiteX0" fmla="*/ 0 w 9144000"/>
              <a:gd name="connsiteY0" fmla="*/ 0 h 6849836"/>
              <a:gd name="connsiteX1" fmla="*/ 9144000 w 9144000"/>
              <a:gd name="connsiteY1" fmla="*/ 0 h 6849836"/>
              <a:gd name="connsiteX2" fmla="*/ 9144000 w 9144000"/>
              <a:gd name="connsiteY2" fmla="*/ 4928377 h 6849836"/>
              <a:gd name="connsiteX3" fmla="*/ 3584729 w 9144000"/>
              <a:gd name="connsiteY3" fmla="*/ 6849836 h 6849836"/>
              <a:gd name="connsiteX4" fmla="*/ 3500070 w 9144000"/>
              <a:gd name="connsiteY4" fmla="*/ 6849836 h 6849836"/>
              <a:gd name="connsiteX5" fmla="*/ 6023891 w 9144000"/>
              <a:gd name="connsiteY5" fmla="*/ 5628188 h 6849836"/>
              <a:gd name="connsiteX6" fmla="*/ 9525 w 9144000"/>
              <a:gd name="connsiteY6" fmla="*/ 4769436 h 6849836"/>
              <a:gd name="connsiteX7" fmla="*/ 0 w 9144000"/>
              <a:gd name="connsiteY7" fmla="*/ 0 h 6849836"/>
              <a:gd name="connsiteX0" fmla="*/ 0 w 9144000"/>
              <a:gd name="connsiteY0" fmla="*/ 0 h 6849836"/>
              <a:gd name="connsiteX1" fmla="*/ 9144000 w 9144000"/>
              <a:gd name="connsiteY1" fmla="*/ 0 h 6849836"/>
              <a:gd name="connsiteX2" fmla="*/ 9144000 w 9144000"/>
              <a:gd name="connsiteY2" fmla="*/ 4928377 h 6849836"/>
              <a:gd name="connsiteX3" fmla="*/ 3584729 w 9144000"/>
              <a:gd name="connsiteY3" fmla="*/ 6849836 h 6849836"/>
              <a:gd name="connsiteX4" fmla="*/ 3500070 w 9144000"/>
              <a:gd name="connsiteY4" fmla="*/ 6849836 h 6849836"/>
              <a:gd name="connsiteX5" fmla="*/ 6071516 w 9144000"/>
              <a:gd name="connsiteY5" fmla="*/ 5818461 h 6849836"/>
              <a:gd name="connsiteX6" fmla="*/ 9525 w 9144000"/>
              <a:gd name="connsiteY6" fmla="*/ 4769436 h 6849836"/>
              <a:gd name="connsiteX7" fmla="*/ 0 w 9144000"/>
              <a:gd name="connsiteY7" fmla="*/ 0 h 6849836"/>
              <a:gd name="connsiteX0" fmla="*/ 0 w 9144000"/>
              <a:gd name="connsiteY0" fmla="*/ 0 h 6849836"/>
              <a:gd name="connsiteX1" fmla="*/ 9144000 w 9144000"/>
              <a:gd name="connsiteY1" fmla="*/ 0 h 6849836"/>
              <a:gd name="connsiteX2" fmla="*/ 9144000 w 9144000"/>
              <a:gd name="connsiteY2" fmla="*/ 4928377 h 6849836"/>
              <a:gd name="connsiteX3" fmla="*/ 3584729 w 9144000"/>
              <a:gd name="connsiteY3" fmla="*/ 6849836 h 6849836"/>
              <a:gd name="connsiteX4" fmla="*/ 3500070 w 9144000"/>
              <a:gd name="connsiteY4" fmla="*/ 6849836 h 6849836"/>
              <a:gd name="connsiteX5" fmla="*/ 6319166 w 9144000"/>
              <a:gd name="connsiteY5" fmla="*/ 5847002 h 6849836"/>
              <a:gd name="connsiteX6" fmla="*/ 9525 w 9144000"/>
              <a:gd name="connsiteY6" fmla="*/ 4769436 h 6849836"/>
              <a:gd name="connsiteX7" fmla="*/ 0 w 9144000"/>
              <a:gd name="connsiteY7" fmla="*/ 0 h 6849836"/>
              <a:gd name="connsiteX0" fmla="*/ 0 w 9144000"/>
              <a:gd name="connsiteY0" fmla="*/ 0 h 6849836"/>
              <a:gd name="connsiteX1" fmla="*/ 9144000 w 9144000"/>
              <a:gd name="connsiteY1" fmla="*/ 0 h 6849836"/>
              <a:gd name="connsiteX2" fmla="*/ 9144000 w 9144000"/>
              <a:gd name="connsiteY2" fmla="*/ 4928377 h 6849836"/>
              <a:gd name="connsiteX3" fmla="*/ 3584729 w 9144000"/>
              <a:gd name="connsiteY3" fmla="*/ 6849836 h 6849836"/>
              <a:gd name="connsiteX4" fmla="*/ 3500070 w 9144000"/>
              <a:gd name="connsiteY4" fmla="*/ 6849836 h 6849836"/>
              <a:gd name="connsiteX5" fmla="*/ 6300116 w 9144000"/>
              <a:gd name="connsiteY5" fmla="*/ 5942139 h 6849836"/>
              <a:gd name="connsiteX6" fmla="*/ 9525 w 9144000"/>
              <a:gd name="connsiteY6" fmla="*/ 4769436 h 6849836"/>
              <a:gd name="connsiteX7" fmla="*/ 0 w 9144000"/>
              <a:gd name="connsiteY7" fmla="*/ 0 h 6849836"/>
              <a:gd name="connsiteX0" fmla="*/ 0 w 9144000"/>
              <a:gd name="connsiteY0" fmla="*/ 0 h 6849836"/>
              <a:gd name="connsiteX1" fmla="*/ 9144000 w 9144000"/>
              <a:gd name="connsiteY1" fmla="*/ 0 h 6849836"/>
              <a:gd name="connsiteX2" fmla="*/ 9144000 w 9144000"/>
              <a:gd name="connsiteY2" fmla="*/ 4928377 h 6849836"/>
              <a:gd name="connsiteX3" fmla="*/ 3584729 w 9144000"/>
              <a:gd name="connsiteY3" fmla="*/ 6849836 h 6849836"/>
              <a:gd name="connsiteX4" fmla="*/ 3500070 w 9144000"/>
              <a:gd name="connsiteY4" fmla="*/ 6849836 h 6849836"/>
              <a:gd name="connsiteX5" fmla="*/ 6022210 w 9144000"/>
              <a:gd name="connsiteY5" fmla="*/ 5928708 h 6849836"/>
              <a:gd name="connsiteX6" fmla="*/ 9525 w 9144000"/>
              <a:gd name="connsiteY6" fmla="*/ 4769436 h 6849836"/>
              <a:gd name="connsiteX7" fmla="*/ 0 w 9144000"/>
              <a:gd name="connsiteY7" fmla="*/ 0 h 6849836"/>
              <a:gd name="connsiteX0" fmla="*/ 0 w 9144000"/>
              <a:gd name="connsiteY0" fmla="*/ 0 h 6849836"/>
              <a:gd name="connsiteX1" fmla="*/ 9144000 w 9144000"/>
              <a:gd name="connsiteY1" fmla="*/ 0 h 6849836"/>
              <a:gd name="connsiteX2" fmla="*/ 9144000 w 9144000"/>
              <a:gd name="connsiteY2" fmla="*/ 4928377 h 6849836"/>
              <a:gd name="connsiteX3" fmla="*/ 3894012 w 9144000"/>
              <a:gd name="connsiteY3" fmla="*/ 6818497 h 6849836"/>
              <a:gd name="connsiteX4" fmla="*/ 3500070 w 9144000"/>
              <a:gd name="connsiteY4" fmla="*/ 6849836 h 6849836"/>
              <a:gd name="connsiteX5" fmla="*/ 6022210 w 9144000"/>
              <a:gd name="connsiteY5" fmla="*/ 5928708 h 6849836"/>
              <a:gd name="connsiteX6" fmla="*/ 9525 w 9144000"/>
              <a:gd name="connsiteY6" fmla="*/ 4769436 h 6849836"/>
              <a:gd name="connsiteX7" fmla="*/ 0 w 9144000"/>
              <a:gd name="connsiteY7" fmla="*/ 0 h 6849836"/>
              <a:gd name="connsiteX0" fmla="*/ 0 w 9144000"/>
              <a:gd name="connsiteY0" fmla="*/ 0 h 6818497"/>
              <a:gd name="connsiteX1" fmla="*/ 9144000 w 9144000"/>
              <a:gd name="connsiteY1" fmla="*/ 0 h 6818497"/>
              <a:gd name="connsiteX2" fmla="*/ 9144000 w 9144000"/>
              <a:gd name="connsiteY2" fmla="*/ 4928377 h 6818497"/>
              <a:gd name="connsiteX3" fmla="*/ 3894012 w 9144000"/>
              <a:gd name="connsiteY3" fmla="*/ 6818497 h 6818497"/>
              <a:gd name="connsiteX4" fmla="*/ 3701776 w 9144000"/>
              <a:gd name="connsiteY4" fmla="*/ 6702094 h 6818497"/>
              <a:gd name="connsiteX5" fmla="*/ 6022210 w 9144000"/>
              <a:gd name="connsiteY5" fmla="*/ 5928708 h 6818497"/>
              <a:gd name="connsiteX6" fmla="*/ 9525 w 9144000"/>
              <a:gd name="connsiteY6" fmla="*/ 4769436 h 6818497"/>
              <a:gd name="connsiteX7" fmla="*/ 0 w 9144000"/>
              <a:gd name="connsiteY7" fmla="*/ 0 h 6818497"/>
              <a:gd name="connsiteX0" fmla="*/ 0 w 9144000"/>
              <a:gd name="connsiteY0" fmla="*/ 0 h 6818498"/>
              <a:gd name="connsiteX1" fmla="*/ 9144000 w 9144000"/>
              <a:gd name="connsiteY1" fmla="*/ 0 h 6818498"/>
              <a:gd name="connsiteX2" fmla="*/ 9144000 w 9144000"/>
              <a:gd name="connsiteY2" fmla="*/ 4928377 h 6818498"/>
              <a:gd name="connsiteX3" fmla="*/ 3894012 w 9144000"/>
              <a:gd name="connsiteY3" fmla="*/ 6818497 h 6818498"/>
              <a:gd name="connsiteX4" fmla="*/ 3688329 w 9144000"/>
              <a:gd name="connsiteY4" fmla="*/ 6818498 h 6818498"/>
              <a:gd name="connsiteX5" fmla="*/ 6022210 w 9144000"/>
              <a:gd name="connsiteY5" fmla="*/ 5928708 h 6818498"/>
              <a:gd name="connsiteX6" fmla="*/ 9525 w 9144000"/>
              <a:gd name="connsiteY6" fmla="*/ 4769436 h 6818498"/>
              <a:gd name="connsiteX7" fmla="*/ 0 w 9144000"/>
              <a:gd name="connsiteY7" fmla="*/ 0 h 6818498"/>
              <a:gd name="connsiteX0" fmla="*/ 0 w 9144000"/>
              <a:gd name="connsiteY0" fmla="*/ 0 h 6818498"/>
              <a:gd name="connsiteX1" fmla="*/ 9144000 w 9144000"/>
              <a:gd name="connsiteY1" fmla="*/ 0 h 6818498"/>
              <a:gd name="connsiteX2" fmla="*/ 9144000 w 9144000"/>
              <a:gd name="connsiteY2" fmla="*/ 4842754 h 6818498"/>
              <a:gd name="connsiteX3" fmla="*/ 3894012 w 9144000"/>
              <a:gd name="connsiteY3" fmla="*/ 6818497 h 6818498"/>
              <a:gd name="connsiteX4" fmla="*/ 3688329 w 9144000"/>
              <a:gd name="connsiteY4" fmla="*/ 6818498 h 6818498"/>
              <a:gd name="connsiteX5" fmla="*/ 6022210 w 9144000"/>
              <a:gd name="connsiteY5" fmla="*/ 5928708 h 6818498"/>
              <a:gd name="connsiteX6" fmla="*/ 9525 w 9144000"/>
              <a:gd name="connsiteY6" fmla="*/ 4769436 h 6818498"/>
              <a:gd name="connsiteX7" fmla="*/ 0 w 9144000"/>
              <a:gd name="connsiteY7" fmla="*/ 0 h 6818498"/>
              <a:gd name="connsiteX0" fmla="*/ 0 w 9144000"/>
              <a:gd name="connsiteY0" fmla="*/ 0 h 6847039"/>
              <a:gd name="connsiteX1" fmla="*/ 9144000 w 9144000"/>
              <a:gd name="connsiteY1" fmla="*/ 28541 h 6847039"/>
              <a:gd name="connsiteX2" fmla="*/ 9144000 w 9144000"/>
              <a:gd name="connsiteY2" fmla="*/ 4871295 h 6847039"/>
              <a:gd name="connsiteX3" fmla="*/ 3894012 w 9144000"/>
              <a:gd name="connsiteY3" fmla="*/ 6847038 h 6847039"/>
              <a:gd name="connsiteX4" fmla="*/ 3688329 w 9144000"/>
              <a:gd name="connsiteY4" fmla="*/ 6847039 h 6847039"/>
              <a:gd name="connsiteX5" fmla="*/ 6022210 w 9144000"/>
              <a:gd name="connsiteY5" fmla="*/ 5957249 h 6847039"/>
              <a:gd name="connsiteX6" fmla="*/ 9525 w 9144000"/>
              <a:gd name="connsiteY6" fmla="*/ 4797977 h 6847039"/>
              <a:gd name="connsiteX7" fmla="*/ 0 w 9144000"/>
              <a:gd name="connsiteY7" fmla="*/ 0 h 6847039"/>
              <a:gd name="connsiteX0" fmla="*/ 0 w 9144000"/>
              <a:gd name="connsiteY0" fmla="*/ 9514 h 6856553"/>
              <a:gd name="connsiteX1" fmla="*/ 9134475 w 9144000"/>
              <a:gd name="connsiteY1" fmla="*/ 0 h 6856553"/>
              <a:gd name="connsiteX2" fmla="*/ 9144000 w 9144000"/>
              <a:gd name="connsiteY2" fmla="*/ 4880809 h 6856553"/>
              <a:gd name="connsiteX3" fmla="*/ 3894012 w 9144000"/>
              <a:gd name="connsiteY3" fmla="*/ 6856552 h 6856553"/>
              <a:gd name="connsiteX4" fmla="*/ 3688329 w 9144000"/>
              <a:gd name="connsiteY4" fmla="*/ 6856553 h 6856553"/>
              <a:gd name="connsiteX5" fmla="*/ 6022210 w 9144000"/>
              <a:gd name="connsiteY5" fmla="*/ 5966763 h 6856553"/>
              <a:gd name="connsiteX6" fmla="*/ 9525 w 9144000"/>
              <a:gd name="connsiteY6" fmla="*/ 4807491 h 6856553"/>
              <a:gd name="connsiteX7" fmla="*/ 0 w 9144000"/>
              <a:gd name="connsiteY7" fmla="*/ 9514 h 6856553"/>
              <a:gd name="connsiteX0" fmla="*/ 3810 w 9147810"/>
              <a:gd name="connsiteY0" fmla="*/ 9514 h 6856553"/>
              <a:gd name="connsiteX1" fmla="*/ 9138285 w 9147810"/>
              <a:gd name="connsiteY1" fmla="*/ 0 h 6856553"/>
              <a:gd name="connsiteX2" fmla="*/ 9147810 w 9147810"/>
              <a:gd name="connsiteY2" fmla="*/ 4880809 h 6856553"/>
              <a:gd name="connsiteX3" fmla="*/ 3897822 w 9147810"/>
              <a:gd name="connsiteY3" fmla="*/ 6856552 h 6856553"/>
              <a:gd name="connsiteX4" fmla="*/ 3692139 w 9147810"/>
              <a:gd name="connsiteY4" fmla="*/ 6856553 h 6856553"/>
              <a:gd name="connsiteX5" fmla="*/ 6026020 w 9147810"/>
              <a:gd name="connsiteY5" fmla="*/ 5966763 h 6856553"/>
              <a:gd name="connsiteX6" fmla="*/ 0 w 9147810"/>
              <a:gd name="connsiteY6" fmla="*/ 4807491 h 6856553"/>
              <a:gd name="connsiteX7" fmla="*/ 3810 w 9147810"/>
              <a:gd name="connsiteY7" fmla="*/ 9514 h 6856553"/>
              <a:gd name="connsiteX0" fmla="*/ 3810 w 9147810"/>
              <a:gd name="connsiteY0" fmla="*/ 11417 h 6858456"/>
              <a:gd name="connsiteX1" fmla="*/ 9145905 w 9147810"/>
              <a:gd name="connsiteY1" fmla="*/ 0 h 6858456"/>
              <a:gd name="connsiteX2" fmla="*/ 9147810 w 9147810"/>
              <a:gd name="connsiteY2" fmla="*/ 4882712 h 6858456"/>
              <a:gd name="connsiteX3" fmla="*/ 3897822 w 9147810"/>
              <a:gd name="connsiteY3" fmla="*/ 6858455 h 6858456"/>
              <a:gd name="connsiteX4" fmla="*/ 3692139 w 9147810"/>
              <a:gd name="connsiteY4" fmla="*/ 6858456 h 6858456"/>
              <a:gd name="connsiteX5" fmla="*/ 6026020 w 9147810"/>
              <a:gd name="connsiteY5" fmla="*/ 5968666 h 6858456"/>
              <a:gd name="connsiteX6" fmla="*/ 0 w 9147810"/>
              <a:gd name="connsiteY6" fmla="*/ 4809394 h 6858456"/>
              <a:gd name="connsiteX7" fmla="*/ 3810 w 9147810"/>
              <a:gd name="connsiteY7" fmla="*/ 11417 h 6858456"/>
              <a:gd name="connsiteX0" fmla="*/ 3810 w 9147810"/>
              <a:gd name="connsiteY0" fmla="*/ 3806 h 6858456"/>
              <a:gd name="connsiteX1" fmla="*/ 9145905 w 9147810"/>
              <a:gd name="connsiteY1" fmla="*/ 0 h 6858456"/>
              <a:gd name="connsiteX2" fmla="*/ 9147810 w 9147810"/>
              <a:gd name="connsiteY2" fmla="*/ 4882712 h 6858456"/>
              <a:gd name="connsiteX3" fmla="*/ 3897822 w 9147810"/>
              <a:gd name="connsiteY3" fmla="*/ 6858455 h 6858456"/>
              <a:gd name="connsiteX4" fmla="*/ 3692139 w 9147810"/>
              <a:gd name="connsiteY4" fmla="*/ 6858456 h 6858456"/>
              <a:gd name="connsiteX5" fmla="*/ 6026020 w 9147810"/>
              <a:gd name="connsiteY5" fmla="*/ 5968666 h 6858456"/>
              <a:gd name="connsiteX6" fmla="*/ 0 w 9147810"/>
              <a:gd name="connsiteY6" fmla="*/ 4809394 h 6858456"/>
              <a:gd name="connsiteX7" fmla="*/ 3810 w 9147810"/>
              <a:gd name="connsiteY7" fmla="*/ 3806 h 6858456"/>
              <a:gd name="connsiteX0" fmla="*/ 3810 w 9147810"/>
              <a:gd name="connsiteY0" fmla="*/ 3806 h 6858456"/>
              <a:gd name="connsiteX1" fmla="*/ 9145905 w 9147810"/>
              <a:gd name="connsiteY1" fmla="*/ 0 h 6858456"/>
              <a:gd name="connsiteX2" fmla="*/ 9147810 w 9147810"/>
              <a:gd name="connsiteY2" fmla="*/ 4882712 h 6858456"/>
              <a:gd name="connsiteX3" fmla="*/ 3897822 w 9147810"/>
              <a:gd name="connsiteY3" fmla="*/ 6858455 h 6858456"/>
              <a:gd name="connsiteX4" fmla="*/ 3692139 w 9147810"/>
              <a:gd name="connsiteY4" fmla="*/ 6858456 h 6858456"/>
              <a:gd name="connsiteX5" fmla="*/ 4806088 w 9147810"/>
              <a:gd name="connsiteY5" fmla="*/ 6240903 h 6858456"/>
              <a:gd name="connsiteX6" fmla="*/ 0 w 9147810"/>
              <a:gd name="connsiteY6" fmla="*/ 4809394 h 6858456"/>
              <a:gd name="connsiteX7" fmla="*/ 3810 w 9147810"/>
              <a:gd name="connsiteY7" fmla="*/ 3806 h 6858456"/>
              <a:gd name="connsiteX0" fmla="*/ 3810 w 9147810"/>
              <a:gd name="connsiteY0" fmla="*/ 3806 h 6858456"/>
              <a:gd name="connsiteX1" fmla="*/ 9145905 w 9147810"/>
              <a:gd name="connsiteY1" fmla="*/ 0 h 6858456"/>
              <a:gd name="connsiteX2" fmla="*/ 9147810 w 9147810"/>
              <a:gd name="connsiteY2" fmla="*/ 5190077 h 6858456"/>
              <a:gd name="connsiteX3" fmla="*/ 3897822 w 9147810"/>
              <a:gd name="connsiteY3" fmla="*/ 6858455 h 6858456"/>
              <a:gd name="connsiteX4" fmla="*/ 3692139 w 9147810"/>
              <a:gd name="connsiteY4" fmla="*/ 6858456 h 6858456"/>
              <a:gd name="connsiteX5" fmla="*/ 4806088 w 9147810"/>
              <a:gd name="connsiteY5" fmla="*/ 6240903 h 6858456"/>
              <a:gd name="connsiteX6" fmla="*/ 0 w 9147810"/>
              <a:gd name="connsiteY6" fmla="*/ 4809394 h 6858456"/>
              <a:gd name="connsiteX7" fmla="*/ 3810 w 9147810"/>
              <a:gd name="connsiteY7" fmla="*/ 3806 h 6858456"/>
              <a:gd name="connsiteX0" fmla="*/ 3810 w 9147810"/>
              <a:gd name="connsiteY0" fmla="*/ 3806 h 6858456"/>
              <a:gd name="connsiteX1" fmla="*/ 9145905 w 9147810"/>
              <a:gd name="connsiteY1" fmla="*/ 0 h 6858456"/>
              <a:gd name="connsiteX2" fmla="*/ 9147810 w 9147810"/>
              <a:gd name="connsiteY2" fmla="*/ 5190077 h 6858456"/>
              <a:gd name="connsiteX3" fmla="*/ 3897822 w 9147810"/>
              <a:gd name="connsiteY3" fmla="*/ 6858455 h 6858456"/>
              <a:gd name="connsiteX4" fmla="*/ 3692139 w 9147810"/>
              <a:gd name="connsiteY4" fmla="*/ 6858456 h 6858456"/>
              <a:gd name="connsiteX5" fmla="*/ 5083046 w 9147810"/>
              <a:gd name="connsiteY5" fmla="*/ 6381413 h 6858456"/>
              <a:gd name="connsiteX6" fmla="*/ 0 w 9147810"/>
              <a:gd name="connsiteY6" fmla="*/ 4809394 h 6858456"/>
              <a:gd name="connsiteX7" fmla="*/ 3810 w 9147810"/>
              <a:gd name="connsiteY7" fmla="*/ 3806 h 6858456"/>
              <a:gd name="connsiteX0" fmla="*/ 3810 w 9147810"/>
              <a:gd name="connsiteY0" fmla="*/ 3806 h 6858456"/>
              <a:gd name="connsiteX1" fmla="*/ 9145905 w 9147810"/>
              <a:gd name="connsiteY1" fmla="*/ 0 h 6858456"/>
              <a:gd name="connsiteX2" fmla="*/ 9147810 w 9147810"/>
              <a:gd name="connsiteY2" fmla="*/ 5190077 h 6858456"/>
              <a:gd name="connsiteX3" fmla="*/ 3897822 w 9147810"/>
              <a:gd name="connsiteY3" fmla="*/ 6858455 h 6858456"/>
              <a:gd name="connsiteX4" fmla="*/ 3692139 w 9147810"/>
              <a:gd name="connsiteY4" fmla="*/ 6858456 h 6858456"/>
              <a:gd name="connsiteX5" fmla="*/ 5096494 w 9147810"/>
              <a:gd name="connsiteY5" fmla="*/ 6381414 h 6858456"/>
              <a:gd name="connsiteX6" fmla="*/ 0 w 9147810"/>
              <a:gd name="connsiteY6" fmla="*/ 4809394 h 6858456"/>
              <a:gd name="connsiteX7" fmla="*/ 3810 w 9147810"/>
              <a:gd name="connsiteY7" fmla="*/ 3806 h 6858456"/>
              <a:gd name="connsiteX0" fmla="*/ 3810 w 9147810"/>
              <a:gd name="connsiteY0" fmla="*/ 3806 h 6858456"/>
              <a:gd name="connsiteX1" fmla="*/ 9145905 w 9147810"/>
              <a:gd name="connsiteY1" fmla="*/ 0 h 6858456"/>
              <a:gd name="connsiteX2" fmla="*/ 9147810 w 9147810"/>
              <a:gd name="connsiteY2" fmla="*/ 4615799 h 6858456"/>
              <a:gd name="connsiteX3" fmla="*/ 3897822 w 9147810"/>
              <a:gd name="connsiteY3" fmla="*/ 6858455 h 6858456"/>
              <a:gd name="connsiteX4" fmla="*/ 3692139 w 9147810"/>
              <a:gd name="connsiteY4" fmla="*/ 6858456 h 6858456"/>
              <a:gd name="connsiteX5" fmla="*/ 5096494 w 9147810"/>
              <a:gd name="connsiteY5" fmla="*/ 6381414 h 6858456"/>
              <a:gd name="connsiteX6" fmla="*/ 0 w 9147810"/>
              <a:gd name="connsiteY6" fmla="*/ 4809394 h 6858456"/>
              <a:gd name="connsiteX7" fmla="*/ 3810 w 9147810"/>
              <a:gd name="connsiteY7" fmla="*/ 3806 h 6858456"/>
              <a:gd name="connsiteX0" fmla="*/ 3810 w 9147810"/>
              <a:gd name="connsiteY0" fmla="*/ 3806 h 6858456"/>
              <a:gd name="connsiteX1" fmla="*/ 9145905 w 9147810"/>
              <a:gd name="connsiteY1" fmla="*/ 0 h 6858456"/>
              <a:gd name="connsiteX2" fmla="*/ 9147810 w 9147810"/>
              <a:gd name="connsiteY2" fmla="*/ 4615799 h 6858456"/>
              <a:gd name="connsiteX3" fmla="*/ 3897822 w 9147810"/>
              <a:gd name="connsiteY3" fmla="*/ 6858455 h 6858456"/>
              <a:gd name="connsiteX4" fmla="*/ 3692139 w 9147810"/>
              <a:gd name="connsiteY4" fmla="*/ 6858456 h 6858456"/>
              <a:gd name="connsiteX5" fmla="*/ 5096494 w 9147810"/>
              <a:gd name="connsiteY5" fmla="*/ 6381414 h 6858456"/>
              <a:gd name="connsiteX6" fmla="*/ 0 w 9147810"/>
              <a:gd name="connsiteY6" fmla="*/ 4976248 h 6858456"/>
              <a:gd name="connsiteX7" fmla="*/ 3810 w 9147810"/>
              <a:gd name="connsiteY7" fmla="*/ 3806 h 6858456"/>
              <a:gd name="connsiteX0" fmla="*/ 3810 w 9147810"/>
              <a:gd name="connsiteY0" fmla="*/ 3806 h 6858456"/>
              <a:gd name="connsiteX1" fmla="*/ 9145905 w 9147810"/>
              <a:gd name="connsiteY1" fmla="*/ 0 h 6858456"/>
              <a:gd name="connsiteX2" fmla="*/ 9147810 w 9147810"/>
              <a:gd name="connsiteY2" fmla="*/ 4615799 h 6858456"/>
              <a:gd name="connsiteX3" fmla="*/ 4726497 w 9147810"/>
              <a:gd name="connsiteY3" fmla="*/ 6848941 h 6858456"/>
              <a:gd name="connsiteX4" fmla="*/ 3692139 w 9147810"/>
              <a:gd name="connsiteY4" fmla="*/ 6858456 h 6858456"/>
              <a:gd name="connsiteX5" fmla="*/ 5096494 w 9147810"/>
              <a:gd name="connsiteY5" fmla="*/ 6381414 h 6858456"/>
              <a:gd name="connsiteX6" fmla="*/ 0 w 9147810"/>
              <a:gd name="connsiteY6" fmla="*/ 4976248 h 6858456"/>
              <a:gd name="connsiteX7" fmla="*/ 3810 w 9147810"/>
              <a:gd name="connsiteY7" fmla="*/ 3806 h 6858456"/>
              <a:gd name="connsiteX0" fmla="*/ 3810 w 9147810"/>
              <a:gd name="connsiteY0" fmla="*/ 3806 h 6858456"/>
              <a:gd name="connsiteX1" fmla="*/ 9145905 w 9147810"/>
              <a:gd name="connsiteY1" fmla="*/ 0 h 6858456"/>
              <a:gd name="connsiteX2" fmla="*/ 9147810 w 9147810"/>
              <a:gd name="connsiteY2" fmla="*/ 4615799 h 6858456"/>
              <a:gd name="connsiteX3" fmla="*/ 4726497 w 9147810"/>
              <a:gd name="connsiteY3" fmla="*/ 6848941 h 6858456"/>
              <a:gd name="connsiteX4" fmla="*/ 4099333 w 9147810"/>
              <a:gd name="connsiteY4" fmla="*/ 6858456 h 6858456"/>
              <a:gd name="connsiteX5" fmla="*/ 5096494 w 9147810"/>
              <a:gd name="connsiteY5" fmla="*/ 6381414 h 6858456"/>
              <a:gd name="connsiteX6" fmla="*/ 0 w 9147810"/>
              <a:gd name="connsiteY6" fmla="*/ 4976248 h 6858456"/>
              <a:gd name="connsiteX7" fmla="*/ 3810 w 9147810"/>
              <a:gd name="connsiteY7" fmla="*/ 3806 h 6858456"/>
              <a:gd name="connsiteX0" fmla="*/ 3810 w 9147810"/>
              <a:gd name="connsiteY0" fmla="*/ 3806 h 6858456"/>
              <a:gd name="connsiteX1" fmla="*/ 9145905 w 9147810"/>
              <a:gd name="connsiteY1" fmla="*/ 0 h 6858456"/>
              <a:gd name="connsiteX2" fmla="*/ 9147810 w 9147810"/>
              <a:gd name="connsiteY2" fmla="*/ 4615799 h 6858456"/>
              <a:gd name="connsiteX3" fmla="*/ 4726497 w 9147810"/>
              <a:gd name="connsiteY3" fmla="*/ 6848941 h 6858456"/>
              <a:gd name="connsiteX4" fmla="*/ 4120115 w 9147810"/>
              <a:gd name="connsiteY4" fmla="*/ 6858456 h 6858456"/>
              <a:gd name="connsiteX5" fmla="*/ 5096494 w 9147810"/>
              <a:gd name="connsiteY5" fmla="*/ 6381414 h 6858456"/>
              <a:gd name="connsiteX6" fmla="*/ 0 w 9147810"/>
              <a:gd name="connsiteY6" fmla="*/ 4976248 h 6858456"/>
              <a:gd name="connsiteX7" fmla="*/ 3810 w 9147810"/>
              <a:gd name="connsiteY7" fmla="*/ 3806 h 6858456"/>
              <a:gd name="connsiteX0" fmla="*/ 3810 w 9147810"/>
              <a:gd name="connsiteY0" fmla="*/ 3806 h 6862780"/>
              <a:gd name="connsiteX1" fmla="*/ 9145905 w 9147810"/>
              <a:gd name="connsiteY1" fmla="*/ 0 h 6862780"/>
              <a:gd name="connsiteX2" fmla="*/ 9147810 w 9147810"/>
              <a:gd name="connsiteY2" fmla="*/ 4615799 h 6862780"/>
              <a:gd name="connsiteX3" fmla="*/ 4300470 w 9147810"/>
              <a:gd name="connsiteY3" fmla="*/ 6862780 h 6862780"/>
              <a:gd name="connsiteX4" fmla="*/ 4120115 w 9147810"/>
              <a:gd name="connsiteY4" fmla="*/ 6858456 h 6862780"/>
              <a:gd name="connsiteX5" fmla="*/ 5096494 w 9147810"/>
              <a:gd name="connsiteY5" fmla="*/ 6381414 h 6862780"/>
              <a:gd name="connsiteX6" fmla="*/ 0 w 9147810"/>
              <a:gd name="connsiteY6" fmla="*/ 4976248 h 6862780"/>
              <a:gd name="connsiteX7" fmla="*/ 3810 w 9147810"/>
              <a:gd name="connsiteY7" fmla="*/ 3806 h 6862780"/>
              <a:gd name="connsiteX0" fmla="*/ 3810 w 9147810"/>
              <a:gd name="connsiteY0" fmla="*/ 3806 h 6862780"/>
              <a:gd name="connsiteX1" fmla="*/ 9145905 w 9147810"/>
              <a:gd name="connsiteY1" fmla="*/ 0 h 6862780"/>
              <a:gd name="connsiteX2" fmla="*/ 9147810 w 9147810"/>
              <a:gd name="connsiteY2" fmla="*/ 4615799 h 6862780"/>
              <a:gd name="connsiteX3" fmla="*/ 4300470 w 9147810"/>
              <a:gd name="connsiteY3" fmla="*/ 6862780 h 6862780"/>
              <a:gd name="connsiteX4" fmla="*/ 4120115 w 9147810"/>
              <a:gd name="connsiteY4" fmla="*/ 6862262 h 6862780"/>
              <a:gd name="connsiteX5" fmla="*/ 5096494 w 9147810"/>
              <a:gd name="connsiteY5" fmla="*/ 6381414 h 6862780"/>
              <a:gd name="connsiteX6" fmla="*/ 0 w 9147810"/>
              <a:gd name="connsiteY6" fmla="*/ 4976248 h 6862780"/>
              <a:gd name="connsiteX7" fmla="*/ 3810 w 9147810"/>
              <a:gd name="connsiteY7" fmla="*/ 3806 h 6862780"/>
              <a:gd name="connsiteX0" fmla="*/ 3810 w 9147810"/>
              <a:gd name="connsiteY0" fmla="*/ 3806 h 6862262"/>
              <a:gd name="connsiteX1" fmla="*/ 9145905 w 9147810"/>
              <a:gd name="connsiteY1" fmla="*/ 0 h 6862262"/>
              <a:gd name="connsiteX2" fmla="*/ 9147810 w 9147810"/>
              <a:gd name="connsiteY2" fmla="*/ 4615799 h 6862262"/>
              <a:gd name="connsiteX3" fmla="*/ 4300470 w 9147810"/>
              <a:gd name="connsiteY3" fmla="*/ 6858975 h 6862262"/>
              <a:gd name="connsiteX4" fmla="*/ 4120115 w 9147810"/>
              <a:gd name="connsiteY4" fmla="*/ 6862262 h 6862262"/>
              <a:gd name="connsiteX5" fmla="*/ 5096494 w 9147810"/>
              <a:gd name="connsiteY5" fmla="*/ 6381414 h 6862262"/>
              <a:gd name="connsiteX6" fmla="*/ 0 w 9147810"/>
              <a:gd name="connsiteY6" fmla="*/ 4976248 h 6862262"/>
              <a:gd name="connsiteX7" fmla="*/ 3810 w 9147810"/>
              <a:gd name="connsiteY7" fmla="*/ 3806 h 6862262"/>
              <a:gd name="connsiteX0" fmla="*/ 3810 w 9147810"/>
              <a:gd name="connsiteY0" fmla="*/ 3806 h 6862262"/>
              <a:gd name="connsiteX1" fmla="*/ 9145905 w 9147810"/>
              <a:gd name="connsiteY1" fmla="*/ 0 h 6862262"/>
              <a:gd name="connsiteX2" fmla="*/ 9147810 w 9147810"/>
              <a:gd name="connsiteY2" fmla="*/ 4615799 h 6862262"/>
              <a:gd name="connsiteX3" fmla="*/ 4300470 w 9147810"/>
              <a:gd name="connsiteY3" fmla="*/ 6858975 h 6862262"/>
              <a:gd name="connsiteX4" fmla="*/ 4120115 w 9147810"/>
              <a:gd name="connsiteY4" fmla="*/ 6862262 h 6862262"/>
              <a:gd name="connsiteX5" fmla="*/ 5096494 w 9147810"/>
              <a:gd name="connsiteY5" fmla="*/ 6381414 h 6862262"/>
              <a:gd name="connsiteX6" fmla="*/ 0 w 9147810"/>
              <a:gd name="connsiteY6" fmla="*/ 4976248 h 6862262"/>
              <a:gd name="connsiteX7" fmla="*/ 3810 w 9147810"/>
              <a:gd name="connsiteY7" fmla="*/ 3806 h 6862262"/>
              <a:gd name="connsiteX0" fmla="*/ 3810 w 9147810"/>
              <a:gd name="connsiteY0" fmla="*/ 3806 h 6862262"/>
              <a:gd name="connsiteX1" fmla="*/ 9145905 w 9147810"/>
              <a:gd name="connsiteY1" fmla="*/ 0 h 6862262"/>
              <a:gd name="connsiteX2" fmla="*/ 9147810 w 9147810"/>
              <a:gd name="connsiteY2" fmla="*/ 4615799 h 6862262"/>
              <a:gd name="connsiteX3" fmla="*/ 4300470 w 9147810"/>
              <a:gd name="connsiteY3" fmla="*/ 6858975 h 6862262"/>
              <a:gd name="connsiteX4" fmla="*/ 4120115 w 9147810"/>
              <a:gd name="connsiteY4" fmla="*/ 6862262 h 6862262"/>
              <a:gd name="connsiteX5" fmla="*/ 5096494 w 9147810"/>
              <a:gd name="connsiteY5" fmla="*/ 6381414 h 6862262"/>
              <a:gd name="connsiteX6" fmla="*/ 0 w 9147810"/>
              <a:gd name="connsiteY6" fmla="*/ 4976248 h 6862262"/>
              <a:gd name="connsiteX7" fmla="*/ 3810 w 9147810"/>
              <a:gd name="connsiteY7" fmla="*/ 3806 h 6862262"/>
              <a:gd name="connsiteX0" fmla="*/ 3810 w 9147810"/>
              <a:gd name="connsiteY0" fmla="*/ 3806 h 6862262"/>
              <a:gd name="connsiteX1" fmla="*/ 9145905 w 9147810"/>
              <a:gd name="connsiteY1" fmla="*/ 0 h 6862262"/>
              <a:gd name="connsiteX2" fmla="*/ 9147810 w 9147810"/>
              <a:gd name="connsiteY2" fmla="*/ 4615799 h 6862262"/>
              <a:gd name="connsiteX3" fmla="*/ 4300470 w 9147810"/>
              <a:gd name="connsiteY3" fmla="*/ 6858975 h 6862262"/>
              <a:gd name="connsiteX4" fmla="*/ 4120115 w 9147810"/>
              <a:gd name="connsiteY4" fmla="*/ 6862262 h 6862262"/>
              <a:gd name="connsiteX5" fmla="*/ 5096494 w 9147810"/>
              <a:gd name="connsiteY5" fmla="*/ 6381414 h 6862262"/>
              <a:gd name="connsiteX6" fmla="*/ 0 w 9147810"/>
              <a:gd name="connsiteY6" fmla="*/ 4976248 h 6862262"/>
              <a:gd name="connsiteX7" fmla="*/ 3810 w 9147810"/>
              <a:gd name="connsiteY7" fmla="*/ 3806 h 6862262"/>
              <a:gd name="connsiteX0" fmla="*/ 3810 w 9147810"/>
              <a:gd name="connsiteY0" fmla="*/ 3806 h 6862262"/>
              <a:gd name="connsiteX1" fmla="*/ 9145905 w 9147810"/>
              <a:gd name="connsiteY1" fmla="*/ 0 h 6862262"/>
              <a:gd name="connsiteX2" fmla="*/ 9147810 w 9147810"/>
              <a:gd name="connsiteY2" fmla="*/ 4615799 h 6862262"/>
              <a:gd name="connsiteX3" fmla="*/ 4300470 w 9147810"/>
              <a:gd name="connsiteY3" fmla="*/ 6858975 h 6862262"/>
              <a:gd name="connsiteX4" fmla="*/ 4120115 w 9147810"/>
              <a:gd name="connsiteY4" fmla="*/ 6862262 h 6862262"/>
              <a:gd name="connsiteX5" fmla="*/ 5096494 w 9147810"/>
              <a:gd name="connsiteY5" fmla="*/ 6381414 h 6862262"/>
              <a:gd name="connsiteX6" fmla="*/ 0 w 9147810"/>
              <a:gd name="connsiteY6" fmla="*/ 4976248 h 6862262"/>
              <a:gd name="connsiteX7" fmla="*/ 3810 w 9147810"/>
              <a:gd name="connsiteY7" fmla="*/ 3806 h 6862262"/>
              <a:gd name="connsiteX0" fmla="*/ 3810 w 9147810"/>
              <a:gd name="connsiteY0" fmla="*/ 3806 h 6862262"/>
              <a:gd name="connsiteX1" fmla="*/ 9145905 w 9147810"/>
              <a:gd name="connsiteY1" fmla="*/ 0 h 6862262"/>
              <a:gd name="connsiteX2" fmla="*/ 9147810 w 9147810"/>
              <a:gd name="connsiteY2" fmla="*/ 4615799 h 6862262"/>
              <a:gd name="connsiteX3" fmla="*/ 4300470 w 9147810"/>
              <a:gd name="connsiteY3" fmla="*/ 6858975 h 6862262"/>
              <a:gd name="connsiteX4" fmla="*/ 4120115 w 9147810"/>
              <a:gd name="connsiteY4" fmla="*/ 6862262 h 6862262"/>
              <a:gd name="connsiteX5" fmla="*/ 5175076 w 9147810"/>
              <a:gd name="connsiteY5" fmla="*/ 6398063 h 6862262"/>
              <a:gd name="connsiteX6" fmla="*/ 0 w 9147810"/>
              <a:gd name="connsiteY6" fmla="*/ 4976248 h 6862262"/>
              <a:gd name="connsiteX7" fmla="*/ 3810 w 9147810"/>
              <a:gd name="connsiteY7" fmla="*/ 3806 h 6862262"/>
              <a:gd name="connsiteX0" fmla="*/ 3810 w 9147810"/>
              <a:gd name="connsiteY0" fmla="*/ 3806 h 6862262"/>
              <a:gd name="connsiteX1" fmla="*/ 9145905 w 9147810"/>
              <a:gd name="connsiteY1" fmla="*/ 0 h 6862262"/>
              <a:gd name="connsiteX2" fmla="*/ 9147810 w 9147810"/>
              <a:gd name="connsiteY2" fmla="*/ 4615799 h 6862262"/>
              <a:gd name="connsiteX3" fmla="*/ 4300470 w 9147810"/>
              <a:gd name="connsiteY3" fmla="*/ 6858975 h 6862262"/>
              <a:gd name="connsiteX4" fmla="*/ 4120115 w 9147810"/>
              <a:gd name="connsiteY4" fmla="*/ 6862262 h 6862262"/>
              <a:gd name="connsiteX5" fmla="*/ 5175076 w 9147810"/>
              <a:gd name="connsiteY5" fmla="*/ 6398063 h 6862262"/>
              <a:gd name="connsiteX6" fmla="*/ 0 w 9147810"/>
              <a:gd name="connsiteY6" fmla="*/ 4959600 h 6862262"/>
              <a:gd name="connsiteX7" fmla="*/ 3810 w 9147810"/>
              <a:gd name="connsiteY7" fmla="*/ 3806 h 6862262"/>
              <a:gd name="connsiteX0" fmla="*/ 3810 w 9147810"/>
              <a:gd name="connsiteY0" fmla="*/ 3806 h 6862262"/>
              <a:gd name="connsiteX1" fmla="*/ 9145905 w 9147810"/>
              <a:gd name="connsiteY1" fmla="*/ 0 h 6862262"/>
              <a:gd name="connsiteX2" fmla="*/ 9147810 w 9147810"/>
              <a:gd name="connsiteY2" fmla="*/ 4615799 h 6862262"/>
              <a:gd name="connsiteX3" fmla="*/ 4300470 w 9147810"/>
              <a:gd name="connsiteY3" fmla="*/ 6858975 h 6862262"/>
              <a:gd name="connsiteX4" fmla="*/ 4120115 w 9147810"/>
              <a:gd name="connsiteY4" fmla="*/ 6862262 h 6862262"/>
              <a:gd name="connsiteX5" fmla="*/ 5175076 w 9147810"/>
              <a:gd name="connsiteY5" fmla="*/ 6398063 h 6862262"/>
              <a:gd name="connsiteX6" fmla="*/ 0 w 9147810"/>
              <a:gd name="connsiteY6" fmla="*/ 4961979 h 6862262"/>
              <a:gd name="connsiteX7" fmla="*/ 3810 w 9147810"/>
              <a:gd name="connsiteY7" fmla="*/ 3806 h 6862262"/>
              <a:gd name="connsiteX0" fmla="*/ 3810 w 9147810"/>
              <a:gd name="connsiteY0" fmla="*/ 3806 h 6858975"/>
              <a:gd name="connsiteX1" fmla="*/ 9145905 w 9147810"/>
              <a:gd name="connsiteY1" fmla="*/ 0 h 6858975"/>
              <a:gd name="connsiteX2" fmla="*/ 9147810 w 9147810"/>
              <a:gd name="connsiteY2" fmla="*/ 4615799 h 6858975"/>
              <a:gd name="connsiteX3" fmla="*/ 4300470 w 9147810"/>
              <a:gd name="connsiteY3" fmla="*/ 6858975 h 6858975"/>
              <a:gd name="connsiteX4" fmla="*/ 4186195 w 9147810"/>
              <a:gd name="connsiteY4" fmla="*/ 6855127 h 6858975"/>
              <a:gd name="connsiteX5" fmla="*/ 5175076 w 9147810"/>
              <a:gd name="connsiteY5" fmla="*/ 6398063 h 6858975"/>
              <a:gd name="connsiteX6" fmla="*/ 0 w 9147810"/>
              <a:gd name="connsiteY6" fmla="*/ 4961979 h 6858975"/>
              <a:gd name="connsiteX7" fmla="*/ 3810 w 9147810"/>
              <a:gd name="connsiteY7" fmla="*/ 3806 h 6858975"/>
              <a:gd name="connsiteX0" fmla="*/ 3810 w 9147810"/>
              <a:gd name="connsiteY0" fmla="*/ 3806 h 6859884"/>
              <a:gd name="connsiteX1" fmla="*/ 9145905 w 9147810"/>
              <a:gd name="connsiteY1" fmla="*/ 0 h 6859884"/>
              <a:gd name="connsiteX2" fmla="*/ 9147810 w 9147810"/>
              <a:gd name="connsiteY2" fmla="*/ 4615799 h 6859884"/>
              <a:gd name="connsiteX3" fmla="*/ 4300470 w 9147810"/>
              <a:gd name="connsiteY3" fmla="*/ 6858975 h 6859884"/>
              <a:gd name="connsiteX4" fmla="*/ 4177266 w 9147810"/>
              <a:gd name="connsiteY4" fmla="*/ 6859884 h 6859884"/>
              <a:gd name="connsiteX5" fmla="*/ 5175076 w 9147810"/>
              <a:gd name="connsiteY5" fmla="*/ 6398063 h 6859884"/>
              <a:gd name="connsiteX6" fmla="*/ 0 w 9147810"/>
              <a:gd name="connsiteY6" fmla="*/ 4961979 h 6859884"/>
              <a:gd name="connsiteX7" fmla="*/ 3810 w 9147810"/>
              <a:gd name="connsiteY7" fmla="*/ 3806 h 6859884"/>
              <a:gd name="connsiteX0" fmla="*/ 3810 w 9147810"/>
              <a:gd name="connsiteY0" fmla="*/ 3806 h 6859884"/>
              <a:gd name="connsiteX1" fmla="*/ 9145905 w 9147810"/>
              <a:gd name="connsiteY1" fmla="*/ 0 h 6859884"/>
              <a:gd name="connsiteX2" fmla="*/ 9147810 w 9147810"/>
              <a:gd name="connsiteY2" fmla="*/ 4615799 h 6859884"/>
              <a:gd name="connsiteX3" fmla="*/ 4286183 w 9147810"/>
              <a:gd name="connsiteY3" fmla="*/ 6858975 h 6859884"/>
              <a:gd name="connsiteX4" fmla="*/ 4177266 w 9147810"/>
              <a:gd name="connsiteY4" fmla="*/ 6859884 h 6859884"/>
              <a:gd name="connsiteX5" fmla="*/ 5175076 w 9147810"/>
              <a:gd name="connsiteY5" fmla="*/ 6398063 h 6859884"/>
              <a:gd name="connsiteX6" fmla="*/ 0 w 9147810"/>
              <a:gd name="connsiteY6" fmla="*/ 4961979 h 6859884"/>
              <a:gd name="connsiteX7" fmla="*/ 3810 w 9147810"/>
              <a:gd name="connsiteY7" fmla="*/ 3806 h 6859884"/>
              <a:gd name="connsiteX0" fmla="*/ 3810 w 9147810"/>
              <a:gd name="connsiteY0" fmla="*/ 3806 h 6859884"/>
              <a:gd name="connsiteX1" fmla="*/ 9145905 w 9147810"/>
              <a:gd name="connsiteY1" fmla="*/ 0 h 6859884"/>
              <a:gd name="connsiteX2" fmla="*/ 9147810 w 9147810"/>
              <a:gd name="connsiteY2" fmla="*/ 4615799 h 6859884"/>
              <a:gd name="connsiteX3" fmla="*/ 4286183 w 9147810"/>
              <a:gd name="connsiteY3" fmla="*/ 6858975 h 6859884"/>
              <a:gd name="connsiteX4" fmla="*/ 4177266 w 9147810"/>
              <a:gd name="connsiteY4" fmla="*/ 6859884 h 6859884"/>
              <a:gd name="connsiteX5" fmla="*/ 5180435 w 9147810"/>
              <a:gd name="connsiteY5" fmla="*/ 6395685 h 6859884"/>
              <a:gd name="connsiteX6" fmla="*/ 0 w 9147810"/>
              <a:gd name="connsiteY6" fmla="*/ 4961979 h 6859884"/>
              <a:gd name="connsiteX7" fmla="*/ 3810 w 9147810"/>
              <a:gd name="connsiteY7" fmla="*/ 3806 h 6859884"/>
              <a:gd name="connsiteX0" fmla="*/ 3810 w 9147810"/>
              <a:gd name="connsiteY0" fmla="*/ 3806 h 6859884"/>
              <a:gd name="connsiteX1" fmla="*/ 9145905 w 9147810"/>
              <a:gd name="connsiteY1" fmla="*/ 0 h 6859884"/>
              <a:gd name="connsiteX2" fmla="*/ 9147810 w 9147810"/>
              <a:gd name="connsiteY2" fmla="*/ 4615799 h 6859884"/>
              <a:gd name="connsiteX3" fmla="*/ 4286183 w 9147810"/>
              <a:gd name="connsiteY3" fmla="*/ 6858975 h 6859884"/>
              <a:gd name="connsiteX4" fmla="*/ 4177266 w 9147810"/>
              <a:gd name="connsiteY4" fmla="*/ 6859884 h 6859884"/>
              <a:gd name="connsiteX5" fmla="*/ 5178649 w 9147810"/>
              <a:gd name="connsiteY5" fmla="*/ 6398063 h 6859884"/>
              <a:gd name="connsiteX6" fmla="*/ 0 w 9147810"/>
              <a:gd name="connsiteY6" fmla="*/ 4961979 h 6859884"/>
              <a:gd name="connsiteX7" fmla="*/ 3810 w 9147810"/>
              <a:gd name="connsiteY7" fmla="*/ 3806 h 6859884"/>
              <a:gd name="connsiteX0" fmla="*/ 3810 w 9147810"/>
              <a:gd name="connsiteY0" fmla="*/ 3806 h 6859884"/>
              <a:gd name="connsiteX1" fmla="*/ 9145905 w 9147810"/>
              <a:gd name="connsiteY1" fmla="*/ 0 h 6859884"/>
              <a:gd name="connsiteX2" fmla="*/ 9147810 w 9147810"/>
              <a:gd name="connsiteY2" fmla="*/ 4615799 h 6859884"/>
              <a:gd name="connsiteX3" fmla="*/ 4286183 w 9147810"/>
              <a:gd name="connsiteY3" fmla="*/ 6858975 h 6859884"/>
              <a:gd name="connsiteX4" fmla="*/ 4180838 w 9147810"/>
              <a:gd name="connsiteY4" fmla="*/ 6859884 h 6859884"/>
              <a:gd name="connsiteX5" fmla="*/ 5178649 w 9147810"/>
              <a:gd name="connsiteY5" fmla="*/ 6398063 h 6859884"/>
              <a:gd name="connsiteX6" fmla="*/ 0 w 9147810"/>
              <a:gd name="connsiteY6" fmla="*/ 4961979 h 6859884"/>
              <a:gd name="connsiteX7" fmla="*/ 3810 w 9147810"/>
              <a:gd name="connsiteY7" fmla="*/ 3806 h 6859884"/>
              <a:gd name="connsiteX0" fmla="*/ 3810 w 9147810"/>
              <a:gd name="connsiteY0" fmla="*/ 3806 h 6859884"/>
              <a:gd name="connsiteX1" fmla="*/ 9145905 w 9147810"/>
              <a:gd name="connsiteY1" fmla="*/ 0 h 6859884"/>
              <a:gd name="connsiteX2" fmla="*/ 9147810 w 9147810"/>
              <a:gd name="connsiteY2" fmla="*/ 4615799 h 6859884"/>
              <a:gd name="connsiteX3" fmla="*/ 4286183 w 9147810"/>
              <a:gd name="connsiteY3" fmla="*/ 6858975 h 6859884"/>
              <a:gd name="connsiteX4" fmla="*/ 4175480 w 9147810"/>
              <a:gd name="connsiteY4" fmla="*/ 6859884 h 6859884"/>
              <a:gd name="connsiteX5" fmla="*/ 5178649 w 9147810"/>
              <a:gd name="connsiteY5" fmla="*/ 6398063 h 6859884"/>
              <a:gd name="connsiteX6" fmla="*/ 0 w 9147810"/>
              <a:gd name="connsiteY6" fmla="*/ 4961979 h 6859884"/>
              <a:gd name="connsiteX7" fmla="*/ 3810 w 9147810"/>
              <a:gd name="connsiteY7" fmla="*/ 3806 h 6859884"/>
              <a:gd name="connsiteX0" fmla="*/ 2024 w 9146024"/>
              <a:gd name="connsiteY0" fmla="*/ 3806 h 6859884"/>
              <a:gd name="connsiteX1" fmla="*/ 9144119 w 9146024"/>
              <a:gd name="connsiteY1" fmla="*/ 0 h 6859884"/>
              <a:gd name="connsiteX2" fmla="*/ 9146024 w 9146024"/>
              <a:gd name="connsiteY2" fmla="*/ 4615799 h 6859884"/>
              <a:gd name="connsiteX3" fmla="*/ 4284397 w 9146024"/>
              <a:gd name="connsiteY3" fmla="*/ 6858975 h 6859884"/>
              <a:gd name="connsiteX4" fmla="*/ 4173694 w 9146024"/>
              <a:gd name="connsiteY4" fmla="*/ 6859884 h 6859884"/>
              <a:gd name="connsiteX5" fmla="*/ 5176863 w 9146024"/>
              <a:gd name="connsiteY5" fmla="*/ 6398063 h 6859884"/>
              <a:gd name="connsiteX6" fmla="*/ 0 w 9146024"/>
              <a:gd name="connsiteY6" fmla="*/ 4961980 h 6859884"/>
              <a:gd name="connsiteX7" fmla="*/ 2024 w 9146024"/>
              <a:gd name="connsiteY7" fmla="*/ 3806 h 6859884"/>
              <a:gd name="connsiteX0" fmla="*/ 3810 w 9147810"/>
              <a:gd name="connsiteY0" fmla="*/ 3806 h 6859884"/>
              <a:gd name="connsiteX1" fmla="*/ 9145905 w 9147810"/>
              <a:gd name="connsiteY1" fmla="*/ 0 h 6859884"/>
              <a:gd name="connsiteX2" fmla="*/ 9147810 w 9147810"/>
              <a:gd name="connsiteY2" fmla="*/ 4615799 h 6859884"/>
              <a:gd name="connsiteX3" fmla="*/ 4286183 w 9147810"/>
              <a:gd name="connsiteY3" fmla="*/ 6858975 h 6859884"/>
              <a:gd name="connsiteX4" fmla="*/ 4175480 w 9147810"/>
              <a:gd name="connsiteY4" fmla="*/ 6859884 h 6859884"/>
              <a:gd name="connsiteX5" fmla="*/ 5178649 w 9147810"/>
              <a:gd name="connsiteY5" fmla="*/ 6398063 h 6859884"/>
              <a:gd name="connsiteX6" fmla="*/ 0 w 9147810"/>
              <a:gd name="connsiteY6" fmla="*/ 4959602 h 6859884"/>
              <a:gd name="connsiteX7" fmla="*/ 3810 w 9147810"/>
              <a:gd name="connsiteY7" fmla="*/ 3806 h 6859884"/>
              <a:gd name="connsiteX0" fmla="*/ 7382 w 9151382"/>
              <a:gd name="connsiteY0" fmla="*/ 3806 h 6859884"/>
              <a:gd name="connsiteX1" fmla="*/ 9149477 w 9151382"/>
              <a:gd name="connsiteY1" fmla="*/ 0 h 6859884"/>
              <a:gd name="connsiteX2" fmla="*/ 9151382 w 9151382"/>
              <a:gd name="connsiteY2" fmla="*/ 4615799 h 6859884"/>
              <a:gd name="connsiteX3" fmla="*/ 4289755 w 9151382"/>
              <a:gd name="connsiteY3" fmla="*/ 6858975 h 6859884"/>
              <a:gd name="connsiteX4" fmla="*/ 4179052 w 9151382"/>
              <a:gd name="connsiteY4" fmla="*/ 6859884 h 6859884"/>
              <a:gd name="connsiteX5" fmla="*/ 5182221 w 9151382"/>
              <a:gd name="connsiteY5" fmla="*/ 6398063 h 6859884"/>
              <a:gd name="connsiteX6" fmla="*/ 0 w 9151382"/>
              <a:gd name="connsiteY6" fmla="*/ 4961982 h 6859884"/>
              <a:gd name="connsiteX7" fmla="*/ 7382 w 9151382"/>
              <a:gd name="connsiteY7" fmla="*/ 3806 h 6859884"/>
              <a:gd name="connsiteX0" fmla="*/ 2024 w 9151382"/>
              <a:gd name="connsiteY0" fmla="*/ 3806 h 6859884"/>
              <a:gd name="connsiteX1" fmla="*/ 9149477 w 9151382"/>
              <a:gd name="connsiteY1" fmla="*/ 0 h 6859884"/>
              <a:gd name="connsiteX2" fmla="*/ 9151382 w 9151382"/>
              <a:gd name="connsiteY2" fmla="*/ 4615799 h 6859884"/>
              <a:gd name="connsiteX3" fmla="*/ 4289755 w 9151382"/>
              <a:gd name="connsiteY3" fmla="*/ 6858975 h 6859884"/>
              <a:gd name="connsiteX4" fmla="*/ 4179052 w 9151382"/>
              <a:gd name="connsiteY4" fmla="*/ 6859884 h 6859884"/>
              <a:gd name="connsiteX5" fmla="*/ 5182221 w 9151382"/>
              <a:gd name="connsiteY5" fmla="*/ 6398063 h 6859884"/>
              <a:gd name="connsiteX6" fmla="*/ 0 w 9151382"/>
              <a:gd name="connsiteY6" fmla="*/ 4961982 h 6859884"/>
              <a:gd name="connsiteX7" fmla="*/ 2024 w 9151382"/>
              <a:gd name="connsiteY7" fmla="*/ 3806 h 6859884"/>
              <a:gd name="connsiteX0" fmla="*/ 2024 w 9153049"/>
              <a:gd name="connsiteY0" fmla="*/ 3806 h 6859884"/>
              <a:gd name="connsiteX1" fmla="*/ 9153049 w 9153049"/>
              <a:gd name="connsiteY1" fmla="*/ 0 h 6859884"/>
              <a:gd name="connsiteX2" fmla="*/ 9151382 w 9153049"/>
              <a:gd name="connsiteY2" fmla="*/ 4615799 h 6859884"/>
              <a:gd name="connsiteX3" fmla="*/ 4289755 w 9153049"/>
              <a:gd name="connsiteY3" fmla="*/ 6858975 h 6859884"/>
              <a:gd name="connsiteX4" fmla="*/ 4179052 w 9153049"/>
              <a:gd name="connsiteY4" fmla="*/ 6859884 h 6859884"/>
              <a:gd name="connsiteX5" fmla="*/ 5182221 w 9153049"/>
              <a:gd name="connsiteY5" fmla="*/ 6398063 h 6859884"/>
              <a:gd name="connsiteX6" fmla="*/ 0 w 9153049"/>
              <a:gd name="connsiteY6" fmla="*/ 4961982 h 6859884"/>
              <a:gd name="connsiteX7" fmla="*/ 2024 w 9153049"/>
              <a:gd name="connsiteY7" fmla="*/ 3806 h 6859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53049" h="6859884">
                <a:moveTo>
                  <a:pt x="2024" y="3806"/>
                </a:moveTo>
                <a:lnTo>
                  <a:pt x="9153049" y="0"/>
                </a:lnTo>
                <a:cubicBezTo>
                  <a:pt x="9152493" y="1538600"/>
                  <a:pt x="9151938" y="3077199"/>
                  <a:pt x="9151382" y="4615799"/>
                </a:cubicBezTo>
                <a:lnTo>
                  <a:pt x="4289755" y="6858975"/>
                </a:lnTo>
                <a:lnTo>
                  <a:pt x="4179052" y="6859884"/>
                </a:lnTo>
                <a:lnTo>
                  <a:pt x="5182221" y="6398063"/>
                </a:lnTo>
                <a:lnTo>
                  <a:pt x="0" y="4961982"/>
                </a:lnTo>
                <a:cubicBezTo>
                  <a:pt x="0" y="3242150"/>
                  <a:pt x="2024" y="1723638"/>
                  <a:pt x="2024" y="3806"/>
                </a:cubicBez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</p:spPr>
        <p:txBody>
          <a:bodyPr wrap="square" tIns="540000" bIns="0"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DE" dirty="0"/>
          </a:p>
        </p:txBody>
      </p:sp>
      <p:pic>
        <p:nvPicPr>
          <p:cNvPr id="10" name="Bild 8" descr="BMWMINIRR_5fbg Kopie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9870" y="6137292"/>
            <a:ext cx="1724211" cy="36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88948" y="269622"/>
            <a:ext cx="11224685" cy="109251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None/>
              <a:defRPr sz="4000" b="1" cap="all" baseline="0">
                <a:solidFill>
                  <a:srgbClr val="404040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Single or </a:t>
            </a:r>
            <a:br>
              <a:rPr lang="en-US" noProof="0" dirty="0"/>
            </a:br>
            <a:r>
              <a:rPr lang="en-US" noProof="0" dirty="0"/>
              <a:t>Double-Line Headline.</a:t>
            </a:r>
          </a:p>
        </p:txBody>
      </p:sp>
      <p:sp>
        <p:nvSpPr>
          <p:cNvPr id="20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88948" y="1386804"/>
            <a:ext cx="11224685" cy="53405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None/>
              <a:defRPr sz="2000" b="1" cap="all" baseline="0">
                <a:solidFill>
                  <a:srgbClr val="404040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Single or Double-line </a:t>
            </a:r>
            <a:r>
              <a:rPr lang="en-US" noProof="0" dirty="0" err="1"/>
              <a:t>Subheadline</a:t>
            </a:r>
            <a:r>
              <a:rPr lang="en-US" noProof="0" dirty="0"/>
              <a:t>.</a:t>
            </a:r>
          </a:p>
        </p:txBody>
      </p:sp>
      <p:sp>
        <p:nvSpPr>
          <p:cNvPr id="18" name="Textplatzhalter 24"/>
          <p:cNvSpPr>
            <a:spLocks noGrp="1"/>
          </p:cNvSpPr>
          <p:nvPr>
            <p:ph type="body" sz="quarter" idx="18" hasCustomPrompt="1"/>
          </p:nvPr>
        </p:nvSpPr>
        <p:spPr>
          <a:xfrm>
            <a:off x="492111" y="5431512"/>
            <a:ext cx="1620000" cy="31941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None/>
              <a:defRPr lang="de-DE" sz="1100" b="1" i="0" baseline="0" dirty="0" smtClean="0">
                <a:latin typeface="BMW Group Condensed Bold"/>
                <a:ea typeface="BMW Type Global Pro Regular" pitchFamily="2" charset="0"/>
                <a:cs typeface="BMW Group Condensed Bold"/>
              </a:defRPr>
            </a:lvl1pPr>
          </a:lstStyle>
          <a:p>
            <a:pPr marL="0" lvl="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None/>
            </a:pPr>
            <a:r>
              <a:rPr lang="de-DE" dirty="0"/>
              <a:t>Department | Date</a:t>
            </a:r>
          </a:p>
        </p:txBody>
      </p:sp>
      <p:pic>
        <p:nvPicPr>
          <p:cNvPr id="21" name="Bild 7" descr="WortmarkeBMWGROUP Kopie.jp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410" y="5927742"/>
            <a:ext cx="757731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Grafik 2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252" y="5927742"/>
            <a:ext cx="1154481" cy="3600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91291" y="6282548"/>
            <a:ext cx="2230445" cy="29238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300" kern="1200" dirty="0">
                <a:solidFill>
                  <a:schemeClr val="tx1"/>
                </a:solidFill>
                <a:latin typeface="BMW Group Light" pitchFamily="2" charset="0"/>
                <a:ea typeface="+mn-ea"/>
                <a:cs typeface="BMW Group Light" pitchFamily="2" charset="0"/>
              </a:rPr>
              <a:t>Financial Services</a:t>
            </a: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301" userDrawn="1">
          <p15:clr>
            <a:srgbClr val="FBAE40"/>
          </p15:clr>
        </p15:guide>
        <p15:guide id="2" pos="7384" userDrawn="1">
          <p15:clr>
            <a:srgbClr val="FBAE40"/>
          </p15:clr>
        </p15:guide>
        <p15:guide id="5" orient="horz" pos="3752" userDrawn="1">
          <p15:clr>
            <a:srgbClr val="FBAE40"/>
          </p15:clr>
        </p15:guide>
        <p15:guide id="6" orient="horz" pos="210" userDrawn="1">
          <p15:clr>
            <a:srgbClr val="FBAE40"/>
          </p15:clr>
        </p15:guide>
        <p15:guide id="7" orient="horz" pos="3543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8" y="347184"/>
            <a:ext cx="11224685" cy="701474"/>
          </a:xfrm>
          <a:prstGeom prst="rect">
            <a:avLst/>
          </a:prstGeom>
        </p:spPr>
        <p:txBody>
          <a:bodyPr/>
          <a:lstStyle>
            <a:lvl1pPr>
              <a:lnSpc>
                <a:spcPts val="2700"/>
              </a:lnSpc>
              <a:defRPr/>
            </a:lvl1pPr>
          </a:lstStyle>
          <a:p>
            <a:r>
              <a:rPr lang="en-US" noProof="0" dirty="0"/>
              <a:t>Click to edit Master title style.</a:t>
            </a:r>
            <a:br>
              <a:rPr lang="en-US" noProof="0" dirty="0"/>
            </a:br>
            <a:r>
              <a:rPr lang="en-US" noProof="0" dirty="0"/>
              <a:t>Second Line Lorem Ipsum.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33"/>
          </p:nvPr>
        </p:nvSpPr>
        <p:spPr>
          <a:xfrm>
            <a:off x="488948" y="1413936"/>
            <a:ext cx="5486400" cy="2606167"/>
          </a:xfr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vert="horz" lIns="0" tIns="540000" rIns="0" bIns="0" rtlCol="0" anchor="ctr" anchorCtr="0">
            <a:noAutofit/>
          </a:bodyPr>
          <a:lstStyle>
            <a:lvl1pPr algn="ctr">
              <a:buFontTx/>
              <a:buNone/>
              <a:defRPr lang="en-US" sz="1600">
                <a:ea typeface="BMW Type Global Pro Regular" pitchFamily="2" charset="0"/>
                <a:cs typeface="BMW Group" pitchFamily="2" charset="0"/>
              </a:defRPr>
            </a:lvl1pPr>
          </a:lstStyle>
          <a:p>
            <a:pPr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34"/>
          </p:nvPr>
        </p:nvSpPr>
        <p:spPr>
          <a:xfrm>
            <a:off x="6193368" y="1413936"/>
            <a:ext cx="5520267" cy="2606167"/>
          </a:xfr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vert="horz" lIns="0" tIns="540000" rIns="0" bIns="0" rtlCol="0" anchor="ctr" anchorCtr="0">
            <a:noAutofit/>
          </a:bodyPr>
          <a:lstStyle>
            <a:lvl1pPr algn="ctr">
              <a:buFontTx/>
              <a:buNone/>
              <a:defRPr lang="en-US" sz="1600">
                <a:ea typeface="BMW Type Global Pro Regular" pitchFamily="2" charset="0"/>
                <a:cs typeface="BMW Group" pitchFamily="2" charset="0"/>
              </a:defRPr>
            </a:lvl1pPr>
          </a:lstStyle>
          <a:p>
            <a:pPr lvl="0" indent="0" algn="ctr">
              <a:buNone/>
            </a:pPr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GB"/>
              <a:t>Subject | Department | Date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36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AA807A42-CF27-4B84-8583-18EBE418342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7"/>
          </p:nvPr>
        </p:nvSpPr>
        <p:spPr>
          <a:xfrm>
            <a:off x="488948" y="4183352"/>
            <a:ext cx="5486400" cy="1938048"/>
          </a:xfrm>
        </p:spPr>
        <p:txBody>
          <a:bodyPr vert="horz" lIns="0" tIns="0" rIns="0" bIns="0" rtlCol="0">
            <a:normAutofit/>
          </a:bodyPr>
          <a:lstStyle>
            <a:lvl1pPr>
              <a:buFontTx/>
              <a:buNone/>
              <a:defRPr lang="en-US" sz="1400" smtClean="0">
                <a:solidFill>
                  <a:srgbClr val="404040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R="0" lvl="0" indent="0" fontAlgn="auto">
              <a:lnSpc>
                <a:spcPct val="100000"/>
              </a:lnSpc>
              <a:buClrTx/>
              <a:buSzTx/>
              <a:buNone/>
              <a:tabLst/>
            </a:pPr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38"/>
          </p:nvPr>
        </p:nvSpPr>
        <p:spPr>
          <a:xfrm>
            <a:off x="6193368" y="4191000"/>
            <a:ext cx="5520267" cy="1930400"/>
          </a:xfrm>
        </p:spPr>
        <p:txBody>
          <a:bodyPr vert="horz" lIns="0" tIns="0" rIns="0" bIns="0" rtlCol="0">
            <a:normAutofit/>
          </a:bodyPr>
          <a:lstStyle>
            <a:lvl1pPr>
              <a:buFontTx/>
              <a:buNone/>
              <a:defRPr lang="en-US" sz="1400" smtClean="0">
                <a:solidFill>
                  <a:srgbClr val="404040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R="0" lvl="0" indent="0" fontAlgn="auto">
              <a:lnSpc>
                <a:spcPct val="100000"/>
              </a:lnSpc>
              <a:buClrTx/>
              <a:buSzTx/>
              <a:buNone/>
              <a:tabLst/>
            </a:pPr>
            <a:r>
              <a:rPr lang="en-US" smtClean="0"/>
              <a:t>Click to edit Master text styles</a:t>
            </a:r>
          </a:p>
        </p:txBody>
      </p:sp>
      <p:cxnSp>
        <p:nvCxnSpPr>
          <p:cNvPr id="10" name="Gerade Verbindung 9"/>
          <p:cNvCxnSpPr/>
          <p:nvPr userDrawn="1"/>
        </p:nvCxnSpPr>
        <p:spPr>
          <a:xfrm>
            <a:off x="-1" y="6298735"/>
            <a:ext cx="12192001" cy="0"/>
          </a:xfrm>
          <a:prstGeom prst="line">
            <a:avLst/>
          </a:prstGeom>
          <a:ln w="12700">
            <a:solidFill>
              <a:schemeClr val="tx1">
                <a:alpha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" userDrawn="1">
          <p15:clr>
            <a:srgbClr val="FBAE40"/>
          </p15:clr>
        </p15:guide>
        <p15:guide id="2" orient="horz" pos="663" userDrawn="1">
          <p15:clr>
            <a:srgbClr val="FBAE40"/>
          </p15:clr>
        </p15:guide>
        <p15:guide id="3" orient="horz" pos="890" userDrawn="1">
          <p15:clr>
            <a:srgbClr val="FBAE40"/>
          </p15:clr>
        </p15:guide>
        <p15:guide id="4" orient="horz" pos="3858" userDrawn="1">
          <p15:clr>
            <a:srgbClr val="FBAE40"/>
          </p15:clr>
        </p15:guide>
        <p15:guide id="5" pos="3896" userDrawn="1">
          <p15:clr>
            <a:srgbClr val="FBAE40"/>
          </p15:clr>
        </p15:guide>
        <p15:guide id="6" pos="301" userDrawn="1">
          <p15:clr>
            <a:srgbClr val="FBAE40"/>
          </p15:clr>
        </p15:guide>
        <p15:guide id="7" pos="7384" userDrawn="1">
          <p15:clr>
            <a:srgbClr val="FBAE40"/>
          </p15:clr>
        </p15:guide>
        <p15:guide id="8" pos="3768" userDrawn="1">
          <p15:clr>
            <a:srgbClr val="FBAE40"/>
          </p15:clr>
        </p15:guide>
        <p15:guide id="9" orient="horz" pos="4042" userDrawn="1">
          <p15:clr>
            <a:srgbClr val="FBAE40"/>
          </p15:clr>
        </p15:guide>
        <p15:guide id="10" orient="horz" pos="4260" userDrawn="1">
          <p15:clr>
            <a:srgbClr val="FBAE40"/>
          </p15:clr>
        </p15:guide>
        <p15:guide id="11" orient="horz" pos="2636" userDrawn="1">
          <p15:clr>
            <a:srgbClr val="FBAE40"/>
          </p15:clr>
        </p15:guide>
        <p15:guide id="12" orient="horz" pos="2538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8" y="347184"/>
            <a:ext cx="11224685" cy="701474"/>
          </a:xfrm>
          <a:prstGeom prst="rect">
            <a:avLst/>
          </a:prstGeom>
        </p:spPr>
        <p:txBody>
          <a:bodyPr/>
          <a:lstStyle>
            <a:lvl1pPr>
              <a:lnSpc>
                <a:spcPts val="2700"/>
              </a:lnSpc>
              <a:defRPr/>
            </a:lvl1pPr>
          </a:lstStyle>
          <a:p>
            <a:r>
              <a:rPr lang="en-US" noProof="0" dirty="0"/>
              <a:t>Click to edit Master title style.</a:t>
            </a:r>
            <a:br>
              <a:rPr lang="en-US" noProof="0" dirty="0"/>
            </a:br>
            <a:r>
              <a:rPr lang="en-US" noProof="0" dirty="0"/>
              <a:t>Second Line Lorem Ipsum.</a:t>
            </a: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33"/>
          </p:nvPr>
        </p:nvSpPr>
        <p:spPr>
          <a:xfrm>
            <a:off x="488950" y="1413936"/>
            <a:ext cx="3578577" cy="1675641"/>
          </a:xfr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vert="horz" lIns="0" tIns="540000" rIns="0" bIns="0" rtlCol="0" anchor="ctr" anchorCtr="0">
            <a:noAutofit/>
          </a:bodyPr>
          <a:lstStyle>
            <a:lvl1pPr algn="ctr">
              <a:buFontTx/>
              <a:buNone/>
              <a:defRPr lang="en-US" sz="1600">
                <a:ea typeface="BMW Type Global Pro Regular" pitchFamily="2" charset="0"/>
                <a:cs typeface="BMW Group" pitchFamily="2" charset="0"/>
              </a:defRPr>
            </a:lvl1pPr>
          </a:lstStyle>
          <a:p>
            <a:pPr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34"/>
          </p:nvPr>
        </p:nvSpPr>
        <p:spPr>
          <a:xfrm>
            <a:off x="4295424" y="1413936"/>
            <a:ext cx="3584221" cy="1683299"/>
          </a:xfr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vert="horz" lIns="0" tIns="540000" rIns="0" bIns="0" rtlCol="0" anchor="ctr" anchorCtr="0">
            <a:noAutofit/>
          </a:bodyPr>
          <a:lstStyle>
            <a:lvl1pPr algn="ctr">
              <a:buFontTx/>
              <a:buNone/>
              <a:defRPr lang="en-US" sz="1600">
                <a:ea typeface="BMW Type Global Pro Regular" pitchFamily="2" charset="0"/>
                <a:cs typeface="BMW Group" pitchFamily="2" charset="0"/>
              </a:defRPr>
            </a:lvl1pPr>
          </a:lstStyle>
          <a:p>
            <a:pPr lvl="0" indent="0" algn="ctr">
              <a:buNone/>
            </a:pPr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35"/>
          </p:nvPr>
        </p:nvSpPr>
        <p:spPr>
          <a:xfrm>
            <a:off x="8134521" y="1413936"/>
            <a:ext cx="3579112" cy="1683297"/>
          </a:xfr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vert="horz" lIns="0" tIns="540000" rIns="0" bIns="0" rtlCol="0" anchor="ctr" anchorCtr="0">
            <a:noAutofit/>
          </a:bodyPr>
          <a:lstStyle>
            <a:lvl1pPr algn="ctr">
              <a:buFontTx/>
              <a:buNone/>
              <a:defRPr lang="en-US" sz="1600">
                <a:ea typeface="BMW Type Global Pro Regular" pitchFamily="2" charset="0"/>
                <a:cs typeface="BMW Group" pitchFamily="2" charset="0"/>
              </a:defRPr>
            </a:lvl1pPr>
          </a:lstStyle>
          <a:p>
            <a:pPr lvl="0" indent="0" algn="ctr">
              <a:buNone/>
            </a:pPr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6"/>
          </p:nvPr>
        </p:nvSpPr>
        <p:spPr/>
        <p:txBody>
          <a:bodyPr/>
          <a:lstStyle/>
          <a:p>
            <a:pPr algn="l"/>
            <a:r>
              <a:rPr lang="en-GB" noProof="0"/>
              <a:t>Subject | Department | Date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37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AA807A42-CF27-4B84-8583-18EBE418342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38"/>
          </p:nvPr>
        </p:nvSpPr>
        <p:spPr>
          <a:xfrm>
            <a:off x="488950" y="3259666"/>
            <a:ext cx="3578577" cy="2861734"/>
          </a:xfrm>
        </p:spPr>
        <p:txBody>
          <a:bodyPr vert="horz" lIns="0" tIns="0" rIns="0" bIns="0" rtlCol="0">
            <a:normAutofit/>
          </a:bodyPr>
          <a:lstStyle>
            <a:lvl1pPr>
              <a:buFontTx/>
              <a:buNone/>
              <a:defRPr lang="en-US" sz="1400" smtClean="0">
                <a:solidFill>
                  <a:srgbClr val="404040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R="0" lvl="0" indent="0" fontAlgn="auto">
              <a:lnSpc>
                <a:spcPct val="100000"/>
              </a:lnSpc>
              <a:buClrTx/>
              <a:buSzTx/>
              <a:buNone/>
              <a:tabLst/>
            </a:pPr>
            <a:r>
              <a:rPr lang="en-US" smtClean="0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39"/>
          </p:nvPr>
        </p:nvSpPr>
        <p:spPr>
          <a:xfrm>
            <a:off x="4301070" y="3259666"/>
            <a:ext cx="3578577" cy="2861734"/>
          </a:xfrm>
        </p:spPr>
        <p:txBody>
          <a:bodyPr vert="horz" lIns="0" tIns="0" rIns="0" bIns="0" rtlCol="0">
            <a:normAutofit/>
          </a:bodyPr>
          <a:lstStyle>
            <a:lvl1pPr>
              <a:buFontTx/>
              <a:buNone/>
              <a:defRPr lang="en-US" sz="1400" smtClean="0">
                <a:solidFill>
                  <a:srgbClr val="404040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R="0" lvl="0" indent="0" fontAlgn="auto">
              <a:lnSpc>
                <a:spcPct val="100000"/>
              </a:lnSpc>
              <a:buClrTx/>
              <a:buSzTx/>
              <a:buNone/>
              <a:tabLst/>
            </a:pPr>
            <a:r>
              <a:rPr lang="en-US" smtClean="0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40"/>
          </p:nvPr>
        </p:nvSpPr>
        <p:spPr>
          <a:xfrm>
            <a:off x="8135058" y="3259666"/>
            <a:ext cx="3578577" cy="2861734"/>
          </a:xfrm>
        </p:spPr>
        <p:txBody>
          <a:bodyPr vert="horz" lIns="0" tIns="0" rIns="0" bIns="0" rtlCol="0">
            <a:normAutofit/>
          </a:bodyPr>
          <a:lstStyle>
            <a:lvl1pPr>
              <a:buFontTx/>
              <a:buNone/>
              <a:defRPr lang="en-US" sz="1400" smtClean="0">
                <a:solidFill>
                  <a:srgbClr val="404040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R="0" lvl="0" indent="0" fontAlgn="auto">
              <a:lnSpc>
                <a:spcPct val="100000"/>
              </a:lnSpc>
              <a:buClrTx/>
              <a:buSzTx/>
              <a:buNone/>
              <a:tabLst/>
            </a:pPr>
            <a:r>
              <a:rPr lang="en-US" smtClean="0"/>
              <a:t>Click to edit Master text styles</a:t>
            </a:r>
          </a:p>
        </p:txBody>
      </p:sp>
      <p:cxnSp>
        <p:nvCxnSpPr>
          <p:cNvPr id="14" name="Gerade Verbindung 13"/>
          <p:cNvCxnSpPr/>
          <p:nvPr userDrawn="1"/>
        </p:nvCxnSpPr>
        <p:spPr>
          <a:xfrm>
            <a:off x="-1" y="6298735"/>
            <a:ext cx="12192001" cy="0"/>
          </a:xfrm>
          <a:prstGeom prst="line">
            <a:avLst/>
          </a:prstGeom>
          <a:ln w="12700">
            <a:solidFill>
              <a:schemeClr val="tx1">
                <a:alpha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" userDrawn="1">
          <p15:clr>
            <a:srgbClr val="FBAE40"/>
          </p15:clr>
        </p15:guide>
        <p15:guide id="2" orient="horz" pos="663" userDrawn="1">
          <p15:clr>
            <a:srgbClr val="FBAE40"/>
          </p15:clr>
        </p15:guide>
        <p15:guide id="3" orient="horz" pos="890" userDrawn="1">
          <p15:clr>
            <a:srgbClr val="FBAE40"/>
          </p15:clr>
        </p15:guide>
        <p15:guide id="4" orient="horz" pos="3858" userDrawn="1">
          <p15:clr>
            <a:srgbClr val="FBAE40"/>
          </p15:clr>
        </p15:guide>
        <p15:guide id="5" orient="horz" pos="4042" userDrawn="1">
          <p15:clr>
            <a:srgbClr val="FBAE40"/>
          </p15:clr>
        </p15:guide>
        <p15:guide id="6" orient="horz" pos="4260" userDrawn="1">
          <p15:clr>
            <a:srgbClr val="FBAE40"/>
          </p15:clr>
        </p15:guide>
        <p15:guide id="7" pos="7384" userDrawn="1">
          <p15:clr>
            <a:srgbClr val="FBAE40"/>
          </p15:clr>
        </p15:guide>
        <p15:guide id="8" pos="301" userDrawn="1">
          <p15:clr>
            <a:srgbClr val="FBAE40"/>
          </p15:clr>
        </p15:guide>
        <p15:guide id="9" pos="5120" userDrawn="1">
          <p15:clr>
            <a:srgbClr val="FBAE40"/>
          </p15:clr>
        </p15:guide>
        <p15:guide id="10" pos="4968" userDrawn="1">
          <p15:clr>
            <a:srgbClr val="FBAE40"/>
          </p15:clr>
        </p15:guide>
        <p15:guide id="11" pos="2704" userDrawn="1">
          <p15:clr>
            <a:srgbClr val="FBAE40"/>
          </p15:clr>
        </p15:guide>
        <p15:guide id="12" pos="2569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8" y="347184"/>
            <a:ext cx="11224685" cy="701474"/>
          </a:xfrm>
          <a:prstGeom prst="rect">
            <a:avLst/>
          </a:prstGeom>
        </p:spPr>
        <p:txBody>
          <a:bodyPr/>
          <a:lstStyle>
            <a:lvl1pPr>
              <a:lnSpc>
                <a:spcPts val="2700"/>
              </a:lnSpc>
              <a:defRPr/>
            </a:lvl1pPr>
          </a:lstStyle>
          <a:p>
            <a:r>
              <a:rPr lang="en-US" noProof="0" dirty="0"/>
              <a:t>Click to edit Master title style.</a:t>
            </a:r>
            <a:br>
              <a:rPr lang="en-US" noProof="0" dirty="0"/>
            </a:br>
            <a:r>
              <a:rPr lang="en-US" noProof="0" dirty="0"/>
              <a:t>Second Line Lorem Ipsum.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30"/>
          </p:nvPr>
        </p:nvSpPr>
        <p:spPr>
          <a:xfrm>
            <a:off x="488950" y="1413936"/>
            <a:ext cx="2619020" cy="1302299"/>
          </a:xfr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vert="horz" lIns="0" tIns="540000" rIns="0" bIns="0" rtlCol="0" anchor="ctr" anchorCtr="0">
            <a:noAutofit/>
          </a:bodyPr>
          <a:lstStyle>
            <a:lvl1pPr algn="ctr">
              <a:buFontTx/>
              <a:buNone/>
              <a:defRPr lang="en-US" sz="1600">
                <a:ea typeface="BMW Type Global Pro Regular" pitchFamily="2" charset="0"/>
                <a:cs typeface="BMW Group" pitchFamily="2" charset="0"/>
              </a:defRPr>
            </a:lvl1pPr>
          </a:lstStyle>
          <a:p>
            <a:pPr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31"/>
          </p:nvPr>
        </p:nvSpPr>
        <p:spPr>
          <a:xfrm>
            <a:off x="3352802" y="1413936"/>
            <a:ext cx="2617423" cy="1302299"/>
          </a:xfr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vert="horz" lIns="0" tIns="540000" rIns="0" bIns="0" rtlCol="0" anchor="ctr" anchorCtr="0">
            <a:noAutofit/>
          </a:bodyPr>
          <a:lstStyle>
            <a:lvl1pPr algn="ctr">
              <a:buFontTx/>
              <a:buNone/>
              <a:defRPr lang="en-US" sz="1600">
                <a:ea typeface="BMW Type Global Pro Regular" pitchFamily="2" charset="0"/>
                <a:cs typeface="BMW Group" pitchFamily="2" charset="0"/>
              </a:defRPr>
            </a:lvl1pPr>
          </a:lstStyle>
          <a:p>
            <a:pPr lvl="0" indent="0" algn="ctr">
              <a:buNone/>
            </a:pPr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32"/>
          </p:nvPr>
        </p:nvSpPr>
        <p:spPr>
          <a:xfrm>
            <a:off x="6220182" y="1413936"/>
            <a:ext cx="2619020" cy="1302299"/>
          </a:xfr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vert="horz" lIns="0" tIns="540000" rIns="0" bIns="0" rtlCol="0" anchor="ctr" anchorCtr="0">
            <a:noAutofit/>
          </a:bodyPr>
          <a:lstStyle>
            <a:lvl1pPr algn="ctr">
              <a:buFontTx/>
              <a:buNone/>
              <a:defRPr lang="en-US" sz="1600">
                <a:ea typeface="BMW Type Global Pro Regular" pitchFamily="2" charset="0"/>
                <a:cs typeface="BMW Group" pitchFamily="2" charset="0"/>
              </a:defRPr>
            </a:lvl1pPr>
          </a:lstStyle>
          <a:p>
            <a:pPr lvl="0" indent="0" algn="ctr">
              <a:buNone/>
            </a:pPr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33"/>
          </p:nvPr>
        </p:nvSpPr>
        <p:spPr>
          <a:xfrm>
            <a:off x="9096213" y="1413936"/>
            <a:ext cx="2617423" cy="1302299"/>
          </a:xfr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vert="horz" lIns="0" tIns="540000" rIns="0" bIns="0" rtlCol="0" anchor="ctr" anchorCtr="0">
            <a:noAutofit/>
          </a:bodyPr>
          <a:lstStyle>
            <a:lvl1pPr algn="ctr">
              <a:buFontTx/>
              <a:buNone/>
              <a:defRPr lang="en-US" sz="1600">
                <a:ea typeface="BMW Type Global Pro Regular" pitchFamily="2" charset="0"/>
                <a:cs typeface="BMW Group" pitchFamily="2" charset="0"/>
              </a:defRPr>
            </a:lvl1pPr>
          </a:lstStyle>
          <a:p>
            <a:pPr lvl="0" indent="0" algn="ctr">
              <a:buNone/>
            </a:pPr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4"/>
          </p:nvPr>
        </p:nvSpPr>
        <p:spPr/>
        <p:txBody>
          <a:bodyPr/>
          <a:lstStyle/>
          <a:p>
            <a:pPr algn="l"/>
            <a:r>
              <a:rPr lang="en-GB" noProof="0"/>
              <a:t>Subject | Department | Date</a:t>
            </a:r>
            <a:endParaRPr lang="en-GB" noProof="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AA807A42-CF27-4B84-8583-18EBE418342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38"/>
          </p:nvPr>
        </p:nvSpPr>
        <p:spPr>
          <a:xfrm>
            <a:off x="488948" y="2895604"/>
            <a:ext cx="2619021" cy="3225799"/>
          </a:xfrm>
        </p:spPr>
        <p:txBody>
          <a:bodyPr vert="horz" lIns="0" tIns="0" rIns="0" bIns="0" rtlCol="0">
            <a:normAutofit/>
          </a:bodyPr>
          <a:lstStyle>
            <a:lvl1pPr>
              <a:buFontTx/>
              <a:buNone/>
              <a:defRPr lang="en-US" sz="1200" smtClean="0">
                <a:solidFill>
                  <a:srgbClr val="404040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R="0" lvl="0" indent="0" fontAlgn="auto">
              <a:lnSpc>
                <a:spcPct val="100000"/>
              </a:lnSpc>
              <a:buClrTx/>
              <a:buSzTx/>
              <a:buNone/>
              <a:tabLst/>
            </a:pPr>
            <a:r>
              <a:rPr lang="en-US" smtClean="0"/>
              <a:t>Click to edit Master text styles</a:t>
            </a:r>
          </a:p>
        </p:txBody>
      </p:sp>
      <p:sp>
        <p:nvSpPr>
          <p:cNvPr id="22" name="Text Placeholder 15"/>
          <p:cNvSpPr>
            <a:spLocks noGrp="1"/>
          </p:cNvSpPr>
          <p:nvPr>
            <p:ph type="body" sz="quarter" idx="39"/>
          </p:nvPr>
        </p:nvSpPr>
        <p:spPr>
          <a:xfrm>
            <a:off x="3352803" y="2895604"/>
            <a:ext cx="2619021" cy="3225799"/>
          </a:xfrm>
        </p:spPr>
        <p:txBody>
          <a:bodyPr vert="horz" lIns="0" tIns="0" rIns="0" bIns="0" rtlCol="0">
            <a:normAutofit/>
          </a:bodyPr>
          <a:lstStyle>
            <a:lvl1pPr>
              <a:buFontTx/>
              <a:buNone/>
              <a:defRPr lang="en-US" sz="1200" dirty="0" smtClean="0">
                <a:solidFill>
                  <a:srgbClr val="404040"/>
                </a:solidFill>
              </a:defRPr>
            </a:lvl1pPr>
          </a:lstStyle>
          <a:p>
            <a:pPr marR="0" lvl="0" indent="0" fontAlgn="auto">
              <a:lnSpc>
                <a:spcPct val="100000"/>
              </a:lnSpc>
              <a:buClrTx/>
              <a:buSzTx/>
              <a:buNone/>
              <a:tabLst/>
            </a:pPr>
            <a:r>
              <a:rPr lang="en-US" smtClean="0"/>
              <a:t>Click to edit Master text styles</a:t>
            </a:r>
          </a:p>
        </p:txBody>
      </p:sp>
      <p:sp>
        <p:nvSpPr>
          <p:cNvPr id="23" name="Text Placeholder 15"/>
          <p:cNvSpPr>
            <a:spLocks noGrp="1"/>
          </p:cNvSpPr>
          <p:nvPr>
            <p:ph type="body" sz="quarter" idx="40"/>
          </p:nvPr>
        </p:nvSpPr>
        <p:spPr>
          <a:xfrm>
            <a:off x="6220180" y="2887134"/>
            <a:ext cx="2619021" cy="3234266"/>
          </a:xfrm>
        </p:spPr>
        <p:txBody>
          <a:bodyPr vert="horz" lIns="0" tIns="0" rIns="0" bIns="0" rtlCol="0">
            <a:normAutofit/>
          </a:bodyPr>
          <a:lstStyle>
            <a:lvl1pPr>
              <a:buFontTx/>
              <a:buNone/>
              <a:defRPr lang="en-US" sz="1200" smtClean="0">
                <a:solidFill>
                  <a:srgbClr val="404040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R="0" lvl="0" indent="0" fontAlgn="auto">
              <a:lnSpc>
                <a:spcPct val="100000"/>
              </a:lnSpc>
              <a:buClrTx/>
              <a:buSzTx/>
              <a:buNone/>
              <a:tabLst/>
            </a:pPr>
            <a:r>
              <a:rPr lang="en-US" smtClean="0"/>
              <a:t>Click to edit Master text styles</a:t>
            </a:r>
          </a:p>
        </p:txBody>
      </p:sp>
      <p:sp>
        <p:nvSpPr>
          <p:cNvPr id="24" name="Text Placeholder 15"/>
          <p:cNvSpPr>
            <a:spLocks noGrp="1"/>
          </p:cNvSpPr>
          <p:nvPr>
            <p:ph type="body" sz="quarter" idx="41"/>
          </p:nvPr>
        </p:nvSpPr>
        <p:spPr>
          <a:xfrm>
            <a:off x="9094612" y="2887134"/>
            <a:ext cx="2619021" cy="3234266"/>
          </a:xfrm>
        </p:spPr>
        <p:txBody>
          <a:bodyPr vert="horz" lIns="0" tIns="0" rIns="0" bIns="0" rtlCol="0">
            <a:normAutofit/>
          </a:bodyPr>
          <a:lstStyle>
            <a:lvl1pPr>
              <a:buFontTx/>
              <a:buNone/>
              <a:defRPr lang="en-US" sz="1200" smtClean="0">
                <a:solidFill>
                  <a:srgbClr val="404040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R="0" lvl="0" indent="0" fontAlgn="auto">
              <a:lnSpc>
                <a:spcPct val="100000"/>
              </a:lnSpc>
              <a:buClrTx/>
              <a:buSzTx/>
              <a:buNone/>
              <a:tabLst/>
            </a:pPr>
            <a:r>
              <a:rPr lang="en-US" smtClean="0"/>
              <a:t>Click to edit Master text styles</a:t>
            </a:r>
          </a:p>
        </p:txBody>
      </p:sp>
      <p:cxnSp>
        <p:nvCxnSpPr>
          <p:cNvPr id="13" name="Gerade Verbindung 12"/>
          <p:cNvCxnSpPr/>
          <p:nvPr userDrawn="1"/>
        </p:nvCxnSpPr>
        <p:spPr>
          <a:xfrm>
            <a:off x="-1" y="6298735"/>
            <a:ext cx="12192001" cy="0"/>
          </a:xfrm>
          <a:prstGeom prst="line">
            <a:avLst/>
          </a:prstGeom>
          <a:ln w="12700">
            <a:solidFill>
              <a:schemeClr val="tx1">
                <a:alpha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" userDrawn="1">
          <p15:clr>
            <a:srgbClr val="FBAE40"/>
          </p15:clr>
        </p15:guide>
        <p15:guide id="2" orient="horz" pos="663" userDrawn="1">
          <p15:clr>
            <a:srgbClr val="FBAE40"/>
          </p15:clr>
        </p15:guide>
        <p15:guide id="3" orient="horz" pos="890" userDrawn="1">
          <p15:clr>
            <a:srgbClr val="FBAE40"/>
          </p15:clr>
        </p15:guide>
        <p15:guide id="4" orient="horz" pos="3858" userDrawn="1">
          <p15:clr>
            <a:srgbClr val="FBAE40"/>
          </p15:clr>
        </p15:guide>
        <p15:guide id="5" orient="horz" pos="4042" userDrawn="1">
          <p15:clr>
            <a:srgbClr val="FBAE40"/>
          </p15:clr>
        </p15:guide>
        <p15:guide id="6" orient="horz" pos="4260" userDrawn="1">
          <p15:clr>
            <a:srgbClr val="FBAE40"/>
          </p15:clr>
        </p15:guide>
        <p15:guide id="7" pos="301" userDrawn="1">
          <p15:clr>
            <a:srgbClr val="FBAE40"/>
          </p15:clr>
        </p15:guide>
        <p15:guide id="8" pos="7384" userDrawn="1">
          <p15:clr>
            <a:srgbClr val="FBAE40"/>
          </p15:clr>
        </p15:guide>
        <p15:guide id="9" pos="1960" userDrawn="1">
          <p15:clr>
            <a:srgbClr val="FBAE40"/>
          </p15:clr>
        </p15:guide>
        <p15:guide id="10" pos="2112" userDrawn="1">
          <p15:clr>
            <a:srgbClr val="FBAE40"/>
          </p15:clr>
        </p15:guide>
        <p15:guide id="11" pos="3768" userDrawn="1">
          <p15:clr>
            <a:srgbClr val="FBAE40"/>
          </p15:clr>
        </p15:guide>
        <p15:guide id="12" pos="3912" userDrawn="1">
          <p15:clr>
            <a:srgbClr val="FBAE40"/>
          </p15:clr>
        </p15:guide>
        <p15:guide id="13" pos="5564" userDrawn="1">
          <p15:clr>
            <a:srgbClr val="FBAE40"/>
          </p15:clr>
        </p15:guide>
        <p15:guide id="14" pos="572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bina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8" y="347184"/>
            <a:ext cx="11224685" cy="701474"/>
          </a:xfrm>
          <a:prstGeom prst="rect">
            <a:avLst/>
          </a:prstGeom>
        </p:spPr>
        <p:txBody>
          <a:bodyPr/>
          <a:lstStyle>
            <a:lvl1pPr>
              <a:lnSpc>
                <a:spcPts val="2700"/>
              </a:lnSpc>
              <a:defRPr/>
            </a:lvl1pPr>
          </a:lstStyle>
          <a:p>
            <a:r>
              <a:rPr lang="en-US" noProof="0" dirty="0"/>
              <a:t>Click to edit Master title style.</a:t>
            </a:r>
            <a:br>
              <a:rPr lang="en-US" noProof="0" dirty="0"/>
            </a:br>
            <a:r>
              <a:rPr lang="en-US" noProof="0" dirty="0"/>
              <a:t>Second Line Lorem Ipsum.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6"/>
          </p:nvPr>
        </p:nvSpPr>
        <p:spPr>
          <a:xfrm>
            <a:off x="6204657" y="1413933"/>
            <a:ext cx="5508976" cy="47074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6" y="1413933"/>
            <a:ext cx="5971817" cy="4715934"/>
          </a:xfr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vert="horz" lIns="0" tIns="720000" rIns="0" bIns="0" rtlCol="0" anchor="ctr" anchorCtr="0">
            <a:noAutofit/>
          </a:bodyPr>
          <a:lstStyle>
            <a:lvl1pPr algn="ctr">
              <a:buFontTx/>
              <a:buNone/>
              <a:defRPr lang="en-US" sz="2000">
                <a:ea typeface="BMW Type Global Pro Regular" pitchFamily="2" charset="0"/>
                <a:cs typeface="BMW Group" pitchFamily="2" charset="0"/>
              </a:defRPr>
            </a:lvl1pPr>
          </a:lstStyle>
          <a:p>
            <a:pPr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 algn="l"/>
            <a:r>
              <a:rPr lang="en-GB" noProof="0"/>
              <a:t>Subject | Department | Date</a:t>
            </a:r>
            <a:endParaRPr lang="en-GB" noProof="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AA807A42-CF27-4B84-8583-18EBE418342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-1" y="6298735"/>
            <a:ext cx="12192001" cy="0"/>
          </a:xfrm>
          <a:prstGeom prst="line">
            <a:avLst/>
          </a:prstGeom>
          <a:ln w="12700">
            <a:solidFill>
              <a:schemeClr val="tx1">
                <a:alpha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" userDrawn="1">
          <p15:clr>
            <a:srgbClr val="FBAE40"/>
          </p15:clr>
        </p15:guide>
        <p15:guide id="2" orient="horz" pos="663" userDrawn="1">
          <p15:clr>
            <a:srgbClr val="FBAE40"/>
          </p15:clr>
        </p15:guide>
        <p15:guide id="3" orient="horz" pos="890" userDrawn="1">
          <p15:clr>
            <a:srgbClr val="FBAE40"/>
          </p15:clr>
        </p15:guide>
        <p15:guide id="4" orient="horz" pos="3858" userDrawn="1">
          <p15:clr>
            <a:srgbClr val="FBAE40"/>
          </p15:clr>
        </p15:guide>
        <p15:guide id="5" orient="horz" pos="4042" userDrawn="1">
          <p15:clr>
            <a:srgbClr val="FBAE40"/>
          </p15:clr>
        </p15:guide>
        <p15:guide id="6" orient="horz" pos="4260" userDrawn="1">
          <p15:clr>
            <a:srgbClr val="FBAE40"/>
          </p15:clr>
        </p15:guide>
        <p15:guide id="7" pos="301" userDrawn="1">
          <p15:clr>
            <a:srgbClr val="FBAE40"/>
          </p15:clr>
        </p15:guide>
        <p15:guide id="8" pos="7384" userDrawn="1">
          <p15:clr>
            <a:srgbClr val="FBAE40"/>
          </p15:clr>
        </p15:guide>
        <p15:guide id="9" pos="3768" userDrawn="1">
          <p15:clr>
            <a:srgbClr val="FBAE40"/>
          </p15:clr>
        </p15:guide>
        <p15:guide id="10" pos="390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cial Content without Dividing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8" y="347184"/>
            <a:ext cx="11224685" cy="701474"/>
          </a:xfrm>
          <a:prstGeom prst="rect">
            <a:avLst/>
          </a:prstGeom>
        </p:spPr>
        <p:txBody>
          <a:bodyPr/>
          <a:lstStyle>
            <a:lvl1pPr>
              <a:lnSpc>
                <a:spcPts val="2700"/>
              </a:lnSpc>
              <a:defRPr baseline="0"/>
            </a:lvl1pPr>
          </a:lstStyle>
          <a:p>
            <a:r>
              <a:rPr lang="en-US" noProof="0" dirty="0"/>
              <a:t>Click to edit Master title style.</a:t>
            </a:r>
            <a:br>
              <a:rPr lang="en-US" noProof="0" dirty="0"/>
            </a:br>
            <a:r>
              <a:rPr lang="en-US" noProof="0" dirty="0"/>
              <a:t>Second Line Lorem Ipsum.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88948" y="1413933"/>
            <a:ext cx="11224685" cy="500515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13453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01" userDrawn="1">
          <p15:clr>
            <a:srgbClr val="FBAE40"/>
          </p15:clr>
        </p15:guide>
        <p15:guide id="2" pos="7384" userDrawn="1">
          <p15:clr>
            <a:srgbClr val="FBAE40"/>
          </p15:clr>
        </p15:guide>
        <p15:guide id="3" orient="horz" pos="216" userDrawn="1">
          <p15:clr>
            <a:srgbClr val="FBAE40"/>
          </p15:clr>
        </p15:guide>
        <p15:guide id="4" orient="horz" pos="663" userDrawn="1">
          <p15:clr>
            <a:srgbClr val="FBAE40"/>
          </p15:clr>
        </p15:guide>
        <p15:guide id="5" orient="horz" pos="890" userDrawn="1">
          <p15:clr>
            <a:srgbClr val="FBAE40"/>
          </p15:clr>
        </p15:guide>
        <p15:guide id="6" orient="horz" pos="3858" userDrawn="1">
          <p15:clr>
            <a:srgbClr val="FBAE40"/>
          </p15:clr>
        </p15:guide>
        <p15:guide id="7" orient="horz" pos="4260" userDrawn="1">
          <p15:clr>
            <a:srgbClr val="FBAE40"/>
          </p15:clr>
        </p15:guide>
        <p15:guide id="8" orient="horz" pos="4042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8" y="347184"/>
            <a:ext cx="11224685" cy="701474"/>
          </a:xfrm>
          <a:prstGeom prst="rect">
            <a:avLst/>
          </a:prstGeom>
        </p:spPr>
        <p:txBody>
          <a:bodyPr/>
          <a:lstStyle>
            <a:lvl1pPr>
              <a:lnSpc>
                <a:spcPts val="2700"/>
              </a:lnSpc>
              <a:defRPr/>
            </a:lvl1pPr>
          </a:lstStyle>
          <a:p>
            <a:r>
              <a:rPr lang="en-US" noProof="0" dirty="0"/>
              <a:t>Click to edit Master title style.</a:t>
            </a:r>
            <a:br>
              <a:rPr lang="en-US" noProof="0" dirty="0"/>
            </a:br>
            <a:r>
              <a:rPr lang="en-US" noProof="0" dirty="0"/>
              <a:t>Second Line Lorem Ipsum.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GB" noProof="0" dirty="0"/>
              <a:t>Subject | Department | Date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AA807A42-CF27-4B84-8583-18EBE418342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63" userDrawn="1">
          <p15:clr>
            <a:srgbClr val="FBAE40"/>
          </p15:clr>
        </p15:guide>
        <p15:guide id="2" orient="horz" pos="216" userDrawn="1">
          <p15:clr>
            <a:srgbClr val="FBAE40"/>
          </p15:clr>
        </p15:guide>
        <p15:guide id="3" orient="horz" pos="888" userDrawn="1">
          <p15:clr>
            <a:srgbClr val="FBAE40"/>
          </p15:clr>
        </p15:guide>
        <p15:guide id="4" orient="horz" pos="3840" userDrawn="1">
          <p15:clr>
            <a:srgbClr val="FBAE40"/>
          </p15:clr>
        </p15:guide>
        <p15:guide id="5" orient="horz" pos="4042" userDrawn="1">
          <p15:clr>
            <a:srgbClr val="FBAE40"/>
          </p15:clr>
        </p15:guide>
        <p15:guide id="6" orient="horz" pos="4260" userDrawn="1">
          <p15:clr>
            <a:srgbClr val="FBAE40"/>
          </p15:clr>
        </p15:guide>
        <p15:guide id="7" pos="301" userDrawn="1">
          <p15:clr>
            <a:srgbClr val="FBAE40"/>
          </p15:clr>
        </p15:guide>
        <p15:guide id="8" pos="7384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GB" noProof="0"/>
              <a:t>Subject | Department | Date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AA807A42-CF27-4B84-8583-18EBE418342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ou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</a:schemeClr>
              </a:gs>
              <a:gs pos="100000">
                <a:srgbClr val="E4E8EE"/>
              </a:gs>
            </a:gsLst>
            <a:lin ang="1662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" y="4322170"/>
            <a:ext cx="12191496" cy="2535830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800" y="5927742"/>
            <a:ext cx="1154478" cy="359999"/>
          </a:xfrm>
          <a:prstGeom prst="rect">
            <a:avLst/>
          </a:prstGeom>
        </p:spPr>
      </p:pic>
      <p:sp>
        <p:nvSpPr>
          <p:cNvPr id="1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88948" y="1799485"/>
            <a:ext cx="11224685" cy="109251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lnSpc>
                <a:spcPts val="4000"/>
              </a:lnSpc>
              <a:spcBef>
                <a:spcPts val="0"/>
              </a:spcBef>
              <a:buNone/>
              <a:defRPr sz="3900" b="1" cap="all" baseline="0">
                <a:solidFill>
                  <a:srgbClr val="667084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Single or Double-Line Headline.</a:t>
            </a:r>
          </a:p>
        </p:txBody>
      </p:sp>
      <p:sp>
        <p:nvSpPr>
          <p:cNvPr id="20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88948" y="2916667"/>
            <a:ext cx="11224685" cy="53405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2000" b="1" cap="all" baseline="0">
                <a:solidFill>
                  <a:srgbClr val="667084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Single or Double-Line </a:t>
            </a:r>
            <a:r>
              <a:rPr lang="en-US" noProof="0" dirty="0" err="1"/>
              <a:t>Subheadline</a:t>
            </a:r>
            <a:r>
              <a:rPr lang="en-US" noProof="0" dirty="0"/>
              <a:t>.</a:t>
            </a:r>
          </a:p>
        </p:txBody>
      </p:sp>
      <p:pic>
        <p:nvPicPr>
          <p:cNvPr id="14" name="Bild 8" descr="BMWMINIRR_5fbg Kopie.jp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9870" y="6137292"/>
            <a:ext cx="1724211" cy="36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platzhalter 24"/>
          <p:cNvSpPr>
            <a:spLocks noGrp="1"/>
          </p:cNvSpPr>
          <p:nvPr>
            <p:ph type="body" sz="quarter" idx="18" hasCustomPrompt="1"/>
          </p:nvPr>
        </p:nvSpPr>
        <p:spPr>
          <a:xfrm>
            <a:off x="492111" y="5431512"/>
            <a:ext cx="1620000" cy="31941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None/>
              <a:defRPr lang="de-DE" sz="1100" b="1" i="0" baseline="0" dirty="0" smtClean="0">
                <a:latin typeface="BMW Group Condensed Bold"/>
                <a:ea typeface="BMW Type Global Pro Regular" pitchFamily="2" charset="0"/>
                <a:cs typeface="BMW Group Condensed Bold"/>
              </a:defRPr>
            </a:lvl1pPr>
          </a:lstStyle>
          <a:p>
            <a:pPr marL="0" lvl="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None/>
            </a:pPr>
            <a:r>
              <a:rPr lang="de-DE" dirty="0"/>
              <a:t>Department | Date</a:t>
            </a:r>
          </a:p>
        </p:txBody>
      </p:sp>
      <p:pic>
        <p:nvPicPr>
          <p:cNvPr id="13" name="Bild 7" descr="WortmarkeBMWGROUP Kopie.jp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410" y="5927742"/>
            <a:ext cx="757731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feld 14"/>
          <p:cNvSpPr txBox="1"/>
          <p:nvPr userDrawn="1"/>
        </p:nvSpPr>
        <p:spPr>
          <a:xfrm>
            <a:off x="391291" y="6282548"/>
            <a:ext cx="2230445" cy="29238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300" kern="1200" dirty="0">
                <a:solidFill>
                  <a:schemeClr val="tx1"/>
                </a:solidFill>
                <a:latin typeface="BMW Group Light" pitchFamily="2" charset="0"/>
                <a:ea typeface="+mn-ea"/>
                <a:cs typeface="BMW Group Light" pitchFamily="2" charset="0"/>
              </a:rPr>
              <a:t>Financial Services</a:t>
            </a: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79" userDrawn="1">
          <p15:clr>
            <a:srgbClr val="FBAE40"/>
          </p15:clr>
        </p15:guide>
        <p15:guide id="2" orient="horz" pos="1128" userDrawn="1">
          <p15:clr>
            <a:srgbClr val="FBAE40"/>
          </p15:clr>
        </p15:guide>
        <p15:guide id="3" orient="horz" pos="3544" userDrawn="1">
          <p15:clr>
            <a:srgbClr val="FBAE40"/>
          </p15:clr>
        </p15:guide>
        <p15:guide id="4" orient="horz" pos="1832" userDrawn="1">
          <p15:clr>
            <a:srgbClr val="FBAE40"/>
          </p15:clr>
        </p15:guide>
        <p15:guide id="5" pos="301" userDrawn="1">
          <p15:clr>
            <a:srgbClr val="FBAE40"/>
          </p15:clr>
        </p15:guide>
        <p15:guide id="6" pos="7384" userDrawn="1">
          <p15:clr>
            <a:srgbClr val="FBAE40"/>
          </p15:clr>
        </p15:guide>
        <p15:guide id="7" orient="horz" pos="375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8"/>
          <p:cNvSpPr/>
          <p:nvPr userDrawn="1"/>
        </p:nvSpPr>
        <p:spPr>
          <a:xfrm>
            <a:off x="0" y="0"/>
            <a:ext cx="12192000" cy="6294964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</a:schemeClr>
              </a:gs>
              <a:gs pos="100000">
                <a:srgbClr val="E4E8EE"/>
              </a:gs>
            </a:gsLst>
            <a:lin ang="1662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pic>
        <p:nvPicPr>
          <p:cNvPr id="16" name="Bild 10" descr="Next_100_Years_Signet.png"/>
          <p:cNvPicPr>
            <a:picLocks noChangeAspect="1"/>
          </p:cNvPicPr>
          <p:nvPr userDrawn="1"/>
        </p:nvPicPr>
        <p:blipFill rotWithShape="1"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90" t="31947" r="48537" b="3"/>
          <a:stretch/>
        </p:blipFill>
        <p:spPr>
          <a:xfrm>
            <a:off x="4664261" y="1"/>
            <a:ext cx="7527739" cy="6330218"/>
          </a:xfrm>
          <a:prstGeom prst="rect">
            <a:avLst/>
          </a:prstGeom>
        </p:spPr>
      </p:pic>
      <p:sp>
        <p:nvSpPr>
          <p:cNvPr id="8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88949" y="1412875"/>
            <a:ext cx="2989019" cy="92462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>
              <a:lnSpc>
                <a:spcPts val="7200"/>
              </a:lnSpc>
              <a:spcBef>
                <a:spcPts val="0"/>
              </a:spcBef>
              <a:buNone/>
              <a:defRPr sz="7200" b="1" cap="all" baseline="0">
                <a:solidFill>
                  <a:srgbClr val="667084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01</a:t>
            </a:r>
          </a:p>
        </p:txBody>
      </p:sp>
      <p:sp>
        <p:nvSpPr>
          <p:cNvPr id="10" name="Textplatzhalter 8"/>
          <p:cNvSpPr>
            <a:spLocks noGrp="1"/>
          </p:cNvSpPr>
          <p:nvPr>
            <p:ph type="body" sz="quarter" idx="15" hasCustomPrompt="1"/>
          </p:nvPr>
        </p:nvSpPr>
        <p:spPr>
          <a:xfrm>
            <a:off x="488948" y="2362896"/>
            <a:ext cx="11224685" cy="548868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cap="all" baseline="0">
                <a:solidFill>
                  <a:srgbClr val="667084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Chapter.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l"/>
            <a:r>
              <a:rPr lang="en-GB" noProof="0"/>
              <a:t>Subject | Department | Date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AA807A42-CF27-4B84-8583-18EBE418342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836" userDrawn="1">
          <p15:clr>
            <a:srgbClr val="FBAE40"/>
          </p15:clr>
        </p15:guide>
        <p15:guide id="2" orient="horz" pos="887" userDrawn="1">
          <p15:clr>
            <a:srgbClr val="FBAE40"/>
          </p15:clr>
        </p15:guide>
        <p15:guide id="3" pos="7384" userDrawn="1">
          <p15:clr>
            <a:srgbClr val="FBAE40"/>
          </p15:clr>
        </p15:guide>
        <p15:guide id="4" pos="30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8" y="347184"/>
            <a:ext cx="11224685" cy="701474"/>
          </a:xfrm>
          <a:prstGeom prst="rect">
            <a:avLst/>
          </a:prstGeom>
        </p:spPr>
        <p:txBody>
          <a:bodyPr/>
          <a:lstStyle>
            <a:lvl1pPr>
              <a:lnSpc>
                <a:spcPts val="2700"/>
              </a:lnSpc>
              <a:defRPr baseline="0"/>
            </a:lvl1pPr>
          </a:lstStyle>
          <a:p>
            <a:r>
              <a:rPr lang="en-US" noProof="0" dirty="0"/>
              <a:t>Click to edit Master title style.</a:t>
            </a:r>
            <a:br>
              <a:rPr lang="en-US" noProof="0" dirty="0"/>
            </a:br>
            <a:r>
              <a:rPr lang="en-US" noProof="0" dirty="0"/>
              <a:t>Second Line Lorem Ipsum.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88948" y="1413933"/>
            <a:ext cx="11224685" cy="47074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en-GB" noProof="0"/>
              <a:t>Subject | Department | Date</a:t>
            </a:r>
            <a:endParaRPr lang="en-GB" noProof="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AA807A42-CF27-4B84-8583-18EBE418342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301" userDrawn="1">
          <p15:clr>
            <a:srgbClr val="FBAE40"/>
          </p15:clr>
        </p15:guide>
        <p15:guide id="2" pos="7384" userDrawn="1">
          <p15:clr>
            <a:srgbClr val="FBAE40"/>
          </p15:clr>
        </p15:guide>
        <p15:guide id="3" orient="horz" pos="216" userDrawn="1">
          <p15:clr>
            <a:srgbClr val="FBAE40"/>
          </p15:clr>
        </p15:guide>
        <p15:guide id="4" orient="horz" pos="663" userDrawn="1">
          <p15:clr>
            <a:srgbClr val="FBAE40"/>
          </p15:clr>
        </p15:guide>
        <p15:guide id="5" orient="horz" pos="890" userDrawn="1">
          <p15:clr>
            <a:srgbClr val="FBAE40"/>
          </p15:clr>
        </p15:guide>
        <p15:guide id="6" orient="horz" pos="3858" userDrawn="1">
          <p15:clr>
            <a:srgbClr val="FBAE40"/>
          </p15:clr>
        </p15:guide>
        <p15:guide id="7" orient="horz" pos="4260" userDrawn="1">
          <p15:clr>
            <a:srgbClr val="FBAE40"/>
          </p15:clr>
        </p15:guide>
        <p15:guide id="8" orient="horz" pos="404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ntent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11"/>
          <p:cNvPicPr>
            <a:picLocks noChangeAspect="1"/>
          </p:cNvPicPr>
          <p:nvPr userDrawn="1"/>
        </p:nvPicPr>
        <p:blipFill rotWithShape="1">
          <a:blip r:embed="rId2" cstate="print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656" t="46096" r="-1521" b="2091"/>
          <a:stretch/>
        </p:blipFill>
        <p:spPr>
          <a:xfrm>
            <a:off x="-9832" y="0"/>
            <a:ext cx="6028267" cy="629390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8" y="347184"/>
            <a:ext cx="11224685" cy="701474"/>
          </a:xfrm>
          <a:prstGeom prst="rect">
            <a:avLst/>
          </a:prstGeom>
        </p:spPr>
        <p:txBody>
          <a:bodyPr/>
          <a:lstStyle>
            <a:lvl1pPr>
              <a:lnSpc>
                <a:spcPts val="2700"/>
              </a:lnSpc>
              <a:defRPr/>
            </a:lvl1pPr>
          </a:lstStyle>
          <a:p>
            <a:r>
              <a:rPr lang="en-US" noProof="0" dirty="0"/>
              <a:t>Click to edit Master title style.</a:t>
            </a:r>
            <a:br>
              <a:rPr lang="en-US" noProof="0" dirty="0"/>
            </a:br>
            <a:r>
              <a:rPr lang="en-US" noProof="0" dirty="0"/>
              <a:t>Second Line Lorem Ipsum.</a:t>
            </a:r>
          </a:p>
        </p:txBody>
      </p:sp>
      <p:sp>
        <p:nvSpPr>
          <p:cNvPr id="7" name="Content Placeholder 5"/>
          <p:cNvSpPr>
            <a:spLocks noGrp="1"/>
          </p:cNvSpPr>
          <p:nvPr>
            <p:ph sz="quarter" idx="12"/>
          </p:nvPr>
        </p:nvSpPr>
        <p:spPr>
          <a:xfrm>
            <a:off x="488948" y="1413933"/>
            <a:ext cx="11224685" cy="47074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en-GB" noProof="0"/>
              <a:t>Subject | Department | Date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AA807A42-CF27-4B84-8583-18EBE418342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-1" y="6298735"/>
            <a:ext cx="12192001" cy="0"/>
          </a:xfrm>
          <a:prstGeom prst="line">
            <a:avLst/>
          </a:prstGeom>
          <a:ln w="12700">
            <a:solidFill>
              <a:schemeClr val="tx1">
                <a:alpha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" userDrawn="1">
          <p15:clr>
            <a:srgbClr val="FBAE40"/>
          </p15:clr>
        </p15:guide>
        <p15:guide id="2" orient="horz" pos="663" userDrawn="1">
          <p15:clr>
            <a:srgbClr val="FBAE40"/>
          </p15:clr>
        </p15:guide>
        <p15:guide id="3" orient="horz" pos="890" userDrawn="1">
          <p15:clr>
            <a:srgbClr val="FBAE40"/>
          </p15:clr>
        </p15:guide>
        <p15:guide id="4" orient="horz" pos="3858" userDrawn="1">
          <p15:clr>
            <a:srgbClr val="FBAE40"/>
          </p15:clr>
        </p15:guide>
        <p15:guide id="5" orient="horz" pos="4042" userDrawn="1">
          <p15:clr>
            <a:srgbClr val="FBAE40"/>
          </p15:clr>
        </p15:guide>
        <p15:guide id="6" orient="horz" pos="4260" userDrawn="1">
          <p15:clr>
            <a:srgbClr val="FBAE40"/>
          </p15:clr>
        </p15:guide>
        <p15:guide id="7" pos="301" userDrawn="1">
          <p15:clr>
            <a:srgbClr val="FBAE40"/>
          </p15:clr>
        </p15:guide>
        <p15:guide id="8" pos="7384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8" y="347184"/>
            <a:ext cx="11224685" cy="701474"/>
          </a:xfrm>
          <a:prstGeom prst="rect">
            <a:avLst/>
          </a:prstGeom>
        </p:spPr>
        <p:txBody>
          <a:bodyPr/>
          <a:lstStyle>
            <a:lvl1pPr>
              <a:lnSpc>
                <a:spcPts val="2700"/>
              </a:lnSpc>
              <a:defRPr/>
            </a:lvl1pPr>
          </a:lstStyle>
          <a:p>
            <a:r>
              <a:rPr lang="en-US" noProof="0" dirty="0"/>
              <a:t>Click to edit Master title style.</a:t>
            </a:r>
            <a:br>
              <a:rPr lang="en-US" noProof="0" dirty="0"/>
            </a:br>
            <a:r>
              <a:rPr lang="en-US" noProof="0" dirty="0"/>
              <a:t>Second Line Lorem Ipsum.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>
          <a:xfrm>
            <a:off x="488948" y="1413933"/>
            <a:ext cx="5486400" cy="47074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9"/>
          </p:nvPr>
        </p:nvSpPr>
        <p:spPr>
          <a:xfrm>
            <a:off x="6193368" y="1413933"/>
            <a:ext cx="5520267" cy="47074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 algn="l"/>
            <a:r>
              <a:rPr lang="en-GB" noProof="0"/>
              <a:t>Subject | Department | Date</a:t>
            </a:r>
            <a:endParaRPr lang="en-GB" noProof="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AA807A42-CF27-4B84-8583-18EBE418342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" userDrawn="1">
          <p15:clr>
            <a:srgbClr val="FBAE40"/>
          </p15:clr>
        </p15:guide>
        <p15:guide id="2" orient="horz" pos="663" userDrawn="1">
          <p15:clr>
            <a:srgbClr val="FBAE40"/>
          </p15:clr>
        </p15:guide>
        <p15:guide id="3" orient="horz" pos="890" userDrawn="1">
          <p15:clr>
            <a:srgbClr val="FBAE40"/>
          </p15:clr>
        </p15:guide>
        <p15:guide id="4" orient="horz" pos="3858" userDrawn="1">
          <p15:clr>
            <a:srgbClr val="FBAE40"/>
          </p15:clr>
        </p15:guide>
        <p15:guide id="5" orient="horz" pos="4042" userDrawn="1">
          <p15:clr>
            <a:srgbClr val="FBAE40"/>
          </p15:clr>
        </p15:guide>
        <p15:guide id="6" orient="horz" pos="4260" userDrawn="1">
          <p15:clr>
            <a:srgbClr val="FBAE40"/>
          </p15:clr>
        </p15:guide>
        <p15:guide id="7" pos="3896" userDrawn="1">
          <p15:clr>
            <a:srgbClr val="FBAE40"/>
          </p15:clr>
        </p15:guide>
        <p15:guide id="8" pos="3768" userDrawn="1">
          <p15:clr>
            <a:srgbClr val="FBAE40"/>
          </p15:clr>
        </p15:guide>
        <p15:guide id="9" pos="7384" userDrawn="1">
          <p15:clr>
            <a:srgbClr val="FBAE40"/>
          </p15:clr>
        </p15:guide>
        <p15:guide id="10" pos="301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 with Subhead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8" y="347184"/>
            <a:ext cx="11224685" cy="701474"/>
          </a:xfrm>
          <a:prstGeom prst="rect">
            <a:avLst/>
          </a:prstGeom>
        </p:spPr>
        <p:txBody>
          <a:bodyPr/>
          <a:lstStyle>
            <a:lvl1pPr>
              <a:lnSpc>
                <a:spcPts val="2700"/>
              </a:lnSpc>
              <a:defRPr/>
            </a:lvl1pPr>
          </a:lstStyle>
          <a:p>
            <a:r>
              <a:rPr lang="en-US" noProof="0" dirty="0"/>
              <a:t>Click to edit Master title style.</a:t>
            </a:r>
            <a:br>
              <a:rPr lang="en-US" noProof="0" dirty="0"/>
            </a:br>
            <a:r>
              <a:rPr lang="en-US" noProof="0" dirty="0"/>
              <a:t>Second Line Lorem Ipsum.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22"/>
          </p:nvPr>
        </p:nvSpPr>
        <p:spPr>
          <a:xfrm>
            <a:off x="6193368" y="1795463"/>
            <a:ext cx="5520267" cy="43259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3"/>
          </p:nvPr>
        </p:nvSpPr>
        <p:spPr>
          <a:xfrm>
            <a:off x="488948" y="1795463"/>
            <a:ext cx="5486400" cy="43259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pPr algn="l"/>
            <a:r>
              <a:rPr lang="en-GB" noProof="0"/>
              <a:t>Subject | Department | Date</a:t>
            </a:r>
            <a:endParaRPr lang="en-GB" noProof="0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AA807A42-CF27-4B84-8583-18EBE418342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26" hasCustomPrompt="1"/>
          </p:nvPr>
        </p:nvSpPr>
        <p:spPr>
          <a:xfrm>
            <a:off x="488950" y="1412875"/>
            <a:ext cx="5486400" cy="323850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11" name="Textplatzhalter 3"/>
          <p:cNvSpPr>
            <a:spLocks noGrp="1"/>
          </p:cNvSpPr>
          <p:nvPr>
            <p:ph type="body" sz="quarter" idx="27" hasCustomPrompt="1"/>
          </p:nvPr>
        </p:nvSpPr>
        <p:spPr>
          <a:xfrm>
            <a:off x="6193368" y="1412875"/>
            <a:ext cx="5486400" cy="323850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" userDrawn="1">
          <p15:clr>
            <a:srgbClr val="FBAE40"/>
          </p15:clr>
        </p15:guide>
        <p15:guide id="2" orient="horz" pos="663" userDrawn="1">
          <p15:clr>
            <a:srgbClr val="FBAE40"/>
          </p15:clr>
        </p15:guide>
        <p15:guide id="3" orient="horz" pos="890" userDrawn="1">
          <p15:clr>
            <a:srgbClr val="FBAE40"/>
          </p15:clr>
        </p15:guide>
        <p15:guide id="4" orient="horz" pos="3858" userDrawn="1">
          <p15:clr>
            <a:srgbClr val="FBAE40"/>
          </p15:clr>
        </p15:guide>
        <p15:guide id="5" orient="horz" pos="4042" userDrawn="1">
          <p15:clr>
            <a:srgbClr val="FBAE40"/>
          </p15:clr>
        </p15:guide>
        <p15:guide id="6" orient="horz" pos="4260" userDrawn="1">
          <p15:clr>
            <a:srgbClr val="FBAE40"/>
          </p15:clr>
        </p15:guide>
        <p15:guide id="7" pos="3897" userDrawn="1">
          <p15:clr>
            <a:srgbClr val="FBAE40"/>
          </p15:clr>
        </p15:guide>
        <p15:guide id="8" pos="3769" userDrawn="1">
          <p15:clr>
            <a:srgbClr val="FBAE40"/>
          </p15:clr>
        </p15:guide>
        <p15:guide id="9" pos="7384" userDrawn="1">
          <p15:clr>
            <a:srgbClr val="FBAE40"/>
          </p15:clr>
        </p15:guide>
        <p15:guide id="10" orient="horz" pos="1131" userDrawn="1">
          <p15:clr>
            <a:srgbClr val="FBAE40"/>
          </p15:clr>
        </p15:guide>
        <p15:guide id="11" orient="horz" pos="1094" userDrawn="1">
          <p15:clr>
            <a:srgbClr val="FBAE40"/>
          </p15:clr>
        </p15:guide>
        <p15:guide id="12" pos="301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Picture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8" y="347184"/>
            <a:ext cx="11224685" cy="701474"/>
          </a:xfrm>
          <a:prstGeom prst="rect">
            <a:avLst/>
          </a:prstGeom>
        </p:spPr>
        <p:txBody>
          <a:bodyPr/>
          <a:lstStyle>
            <a:lvl1pPr>
              <a:lnSpc>
                <a:spcPts val="2700"/>
              </a:lnSpc>
              <a:defRPr/>
            </a:lvl1pPr>
          </a:lstStyle>
          <a:p>
            <a:r>
              <a:rPr lang="en-US" noProof="0" dirty="0"/>
              <a:t>Click to edit Master title style.</a:t>
            </a:r>
            <a:br>
              <a:rPr lang="en-US" noProof="0" dirty="0"/>
            </a:br>
            <a:r>
              <a:rPr lang="en-US" noProof="0" dirty="0"/>
              <a:t>Second Line Lorem Ipsum.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GB"/>
              <a:t>Subject | Department | Date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35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AA807A42-CF27-4B84-8583-18EBE418342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36"/>
          </p:nvPr>
        </p:nvSpPr>
        <p:spPr>
          <a:xfrm>
            <a:off x="488948" y="1413933"/>
            <a:ext cx="11224685" cy="4707467"/>
          </a:xfrm>
          <a:pattFill prst="wdUpDiag">
            <a:fgClr>
              <a:srgbClr val="BFBFBF"/>
            </a:fgClr>
            <a:bgClr>
              <a:schemeClr val="bg1"/>
            </a:bgClr>
          </a:pattFill>
        </p:spPr>
        <p:txBody>
          <a:bodyPr tIns="540000" anchor="ctr"/>
          <a:lstStyle>
            <a:lvl1pPr marL="0" indent="0" algn="ctr">
              <a:buNone/>
              <a:defRPr sz="20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cxnSp>
        <p:nvCxnSpPr>
          <p:cNvPr id="6" name="Gerade Verbindung 5"/>
          <p:cNvCxnSpPr/>
          <p:nvPr userDrawn="1"/>
        </p:nvCxnSpPr>
        <p:spPr>
          <a:xfrm>
            <a:off x="-1" y="6298735"/>
            <a:ext cx="12192001" cy="0"/>
          </a:xfrm>
          <a:prstGeom prst="line">
            <a:avLst/>
          </a:prstGeom>
          <a:ln w="12700">
            <a:solidFill>
              <a:schemeClr val="tx1">
                <a:alpha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63" userDrawn="1">
          <p15:clr>
            <a:srgbClr val="FBAE40"/>
          </p15:clr>
        </p15:guide>
        <p15:guide id="2" orient="horz" pos="216" userDrawn="1">
          <p15:clr>
            <a:srgbClr val="FBAE40"/>
          </p15:clr>
        </p15:guide>
        <p15:guide id="3" orient="horz" pos="890" userDrawn="1">
          <p15:clr>
            <a:srgbClr val="FBAE40"/>
          </p15:clr>
        </p15:guide>
        <p15:guide id="4" orient="horz" pos="3858" userDrawn="1">
          <p15:clr>
            <a:srgbClr val="FBAE40"/>
          </p15:clr>
        </p15:guide>
        <p15:guide id="5" pos="301" userDrawn="1">
          <p15:clr>
            <a:srgbClr val="FBAE40"/>
          </p15:clr>
        </p15:guide>
        <p15:guide id="6" pos="7384" userDrawn="1">
          <p15:clr>
            <a:srgbClr val="FBAE40"/>
          </p15:clr>
        </p15:guide>
        <p15:guide id="7" orient="horz" pos="4042" userDrawn="1">
          <p15:clr>
            <a:srgbClr val="FBAE40"/>
          </p15:clr>
        </p15:guide>
        <p15:guide id="8" orient="horz" pos="426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Picture without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8" y="347184"/>
            <a:ext cx="11224685" cy="701474"/>
          </a:xfrm>
          <a:prstGeom prst="rect">
            <a:avLst/>
          </a:prstGeom>
        </p:spPr>
        <p:txBody>
          <a:bodyPr/>
          <a:lstStyle>
            <a:lvl1pPr>
              <a:lnSpc>
                <a:spcPts val="2700"/>
              </a:lnSpc>
              <a:defRPr/>
            </a:lvl1pPr>
          </a:lstStyle>
          <a:p>
            <a:r>
              <a:rPr lang="en-US" noProof="0" dirty="0"/>
              <a:t>Click to edit Master title style.</a:t>
            </a:r>
            <a:br>
              <a:rPr lang="en-US" noProof="0" dirty="0"/>
            </a:br>
            <a:r>
              <a:rPr lang="en-US" noProof="0" dirty="0"/>
              <a:t>Second Line Lorem Ipsum.</a:t>
            </a:r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33"/>
          </p:nvPr>
        </p:nvSpPr>
        <p:spPr>
          <a:xfrm>
            <a:off x="5" y="1413933"/>
            <a:ext cx="12192003" cy="5444068"/>
          </a:xfr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vert="horz" lIns="0" tIns="540000" rIns="0" bIns="0" rtlCol="0" anchor="ctr" anchorCtr="0">
            <a:noAutofit/>
          </a:bodyPr>
          <a:lstStyle>
            <a:lvl1pPr algn="ctr">
              <a:buFontTx/>
              <a:buNone/>
              <a:defRPr lang="en-US" sz="2000">
                <a:ea typeface="BMW Type Global Pro Regular" pitchFamily="2" charset="0"/>
                <a:cs typeface="BMW Group" pitchFamily="2" charset="0"/>
              </a:defRPr>
            </a:lvl1pPr>
          </a:lstStyle>
          <a:p>
            <a:pPr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63" userDrawn="1">
          <p15:clr>
            <a:srgbClr val="FBAE40"/>
          </p15:clr>
        </p15:guide>
        <p15:guide id="2" orient="horz" pos="216" userDrawn="1">
          <p15:clr>
            <a:srgbClr val="FBAE40"/>
          </p15:clr>
        </p15:guide>
        <p15:guide id="3" pos="301" userDrawn="1">
          <p15:clr>
            <a:srgbClr val="FBAE40"/>
          </p15:clr>
        </p15:guide>
        <p15:guide id="4" pos="7384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88949" y="6425350"/>
            <a:ext cx="9851675" cy="3317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rgbClr val="404040"/>
                </a:solidFill>
              </a:defRPr>
            </a:lvl1pPr>
          </a:lstStyle>
          <a:p>
            <a:pPr algn="l"/>
            <a:r>
              <a:rPr lang="en-GB" noProof="0" dirty="0"/>
              <a:t>Subject | Department | Date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10586156" y="6425347"/>
            <a:ext cx="1127477" cy="3317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rgbClr val="404040"/>
                </a:solidFill>
              </a:defRPr>
            </a:lvl1pPr>
          </a:lstStyle>
          <a:p>
            <a:r>
              <a:rPr lang="en-US" noProof="0" dirty="0"/>
              <a:t>Page </a:t>
            </a:r>
            <a:fld id="{AA807A42-CF27-4B84-8583-18EBE418342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80" name="Rechteck 279"/>
          <p:cNvSpPr/>
          <p:nvPr/>
        </p:nvSpPr>
        <p:spPr>
          <a:xfrm>
            <a:off x="237067" y="177800"/>
            <a:ext cx="240000" cy="1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dirty="0"/>
          </a:p>
        </p:txBody>
      </p:sp>
      <p:sp>
        <p:nvSpPr>
          <p:cNvPr id="8" name="empower - DO NOT DELETE!!!" hidden="1"/>
          <p:cNvSpPr/>
          <p:nvPr userDrawn="1">
            <p:custDataLst>
              <p:tags r:id="rId18"/>
            </p:custDataLst>
          </p:nvPr>
        </p:nvSpPr>
        <p:spPr>
          <a:xfrm>
            <a:off x="-1693333" y="-1270000"/>
            <a:ext cx="0" cy="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8948" y="347184"/>
            <a:ext cx="11224685" cy="70147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pPr lvl="0">
              <a:lnSpc>
                <a:spcPts val="2700"/>
              </a:lnSpc>
            </a:pPr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8948" y="1413933"/>
            <a:ext cx="11224685" cy="470746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</p:spTree>
    <p:extLst/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6" r:id="rId2"/>
    <p:sldLayoutId id="2147483748" r:id="rId3"/>
    <p:sldLayoutId id="2147483749" r:id="rId4"/>
    <p:sldLayoutId id="2147483752" r:id="rId5"/>
    <p:sldLayoutId id="2147483750" r:id="rId6"/>
    <p:sldLayoutId id="2147483751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65" r:id="rId14"/>
    <p:sldLayoutId id="2147483762" r:id="rId15"/>
    <p:sldLayoutId id="2147483764" r:id="rId16"/>
  </p:sldLayoutIdLst>
  <p:hf hdr="0" dt="0"/>
  <p:txStyles>
    <p:titleStyle>
      <a:lvl1pPr algn="l" defTabSz="914400" rtl="0" eaLnBrk="1" latinLnBrk="0" hangingPunct="1">
        <a:lnSpc>
          <a:spcPts val="3400"/>
        </a:lnSpc>
        <a:spcBef>
          <a:spcPct val="0"/>
        </a:spcBef>
        <a:buNone/>
        <a:defRPr lang="de-DE" sz="2600" b="1" kern="1200" cap="all" baseline="0" smtClean="0">
          <a:solidFill>
            <a:srgbClr val="92A2BD"/>
          </a:solidFill>
          <a:latin typeface="+mj-lt"/>
          <a:ea typeface="+mn-ea"/>
          <a:cs typeface="+mn-cs"/>
        </a:defRPr>
      </a:lvl1pPr>
    </p:titleStyle>
    <p:bodyStyle>
      <a:lvl1pPr marL="176213" indent="-176213" algn="l" defTabSz="914400" rtl="0" eaLnBrk="1" latinLnBrk="0" hangingPunct="1">
        <a:spcBef>
          <a:spcPts val="0"/>
        </a:spcBef>
        <a:spcAft>
          <a:spcPts val="600"/>
        </a:spcAft>
        <a:buFont typeface="Symbol" panose="05050102010706020507" pitchFamily="18" charset="2"/>
        <a:buChar char="-"/>
        <a:defRPr lang="en-US" sz="1800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914400" rtl="0" eaLnBrk="1" latinLnBrk="0" hangingPunct="1">
        <a:spcBef>
          <a:spcPts val="0"/>
        </a:spcBef>
        <a:spcAft>
          <a:spcPts val="600"/>
        </a:spcAft>
        <a:buFont typeface="Symbol" panose="05050102010706020507" pitchFamily="18" charset="2"/>
        <a:buChar char="-"/>
        <a:defRPr lang="en-US" sz="1800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914400" rtl="0" eaLnBrk="1" latinLnBrk="0" hangingPunct="1">
        <a:spcBef>
          <a:spcPts val="0"/>
        </a:spcBef>
        <a:spcAft>
          <a:spcPts val="600"/>
        </a:spcAft>
        <a:buFont typeface="Symbol" panose="05050102010706020507" pitchFamily="18" charset="2"/>
        <a:buChar char="-"/>
        <a:defRPr lang="en-US" sz="1800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80000" algn="l" defTabSz="914400" rtl="0" eaLnBrk="1" latinLnBrk="0" hangingPunct="1">
        <a:spcBef>
          <a:spcPts val="0"/>
        </a:spcBef>
        <a:spcAft>
          <a:spcPts val="600"/>
        </a:spcAft>
        <a:buFont typeface="Symbol" panose="05050102010706020507" pitchFamily="18" charset="2"/>
        <a:buChar char="-"/>
        <a:defRPr lang="en-US" sz="1800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900000" indent="-180000" algn="l" defTabSz="914400" rtl="0" eaLnBrk="1" latinLnBrk="0" hangingPunct="1">
        <a:spcBef>
          <a:spcPts val="0"/>
        </a:spcBef>
        <a:spcAft>
          <a:spcPts val="600"/>
        </a:spcAft>
        <a:buFont typeface="Symbol" panose="05050102010706020507" pitchFamily="18" charset="2"/>
        <a:buChar char="-"/>
        <a:defRPr lang="en-US" sz="18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4.bin"/><Relationship Id="rId4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7" Type="http://schemas.openxmlformats.org/officeDocument/2006/relationships/image" Target="../media/image11.png"/><Relationship Id="rId2" Type="http://schemas.openxmlformats.org/officeDocument/2006/relationships/tags" Target="../tags/tag11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5.bin"/><Relationship Id="rId4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6.bin"/><Relationship Id="rId4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image" Target="../media/image10.png"/><Relationship Id="rId2" Type="http://schemas.openxmlformats.org/officeDocument/2006/relationships/tags" Target="../tags/tag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2.bin"/><Relationship Id="rId4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7" Type="http://schemas.openxmlformats.org/officeDocument/2006/relationships/image" Target="../media/image10.png"/><Relationship Id="rId2" Type="http://schemas.openxmlformats.org/officeDocument/2006/relationships/tags" Target="../tags/tag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3.bin"/><Relationship Id="rId4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88949" y="1412875"/>
            <a:ext cx="4408872" cy="924620"/>
          </a:xfrm>
        </p:spPr>
        <p:txBody>
          <a:bodyPr/>
          <a:lstStyle/>
          <a:p>
            <a:r>
              <a:rPr lang="en-US" b="0" dirty="0" smtClean="0">
                <a:solidFill>
                  <a:srgbClr val="404040"/>
                </a:solidFill>
                <a:latin typeface="BMW Group Condensed" panose="020B0606020202020204" pitchFamily="34" charset="0"/>
              </a:rPr>
              <a:t>EF-EP-012</a:t>
            </a:r>
            <a:endParaRPr lang="en-US" b="0" dirty="0">
              <a:solidFill>
                <a:srgbClr val="404040"/>
              </a:solidFill>
              <a:latin typeface="BMW Group Condensed" panose="020B0606020202020204" pitchFamily="34" charset="0"/>
            </a:endParaRPr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488949" y="2337495"/>
            <a:ext cx="11224685" cy="1692771"/>
          </a:xfrm>
        </p:spPr>
        <p:txBody>
          <a:bodyPr/>
          <a:lstStyle/>
          <a:p>
            <a:r>
              <a:rPr lang="en-US" altLang="zh-CN" dirty="0">
                <a:solidFill>
                  <a:srgbClr val="666666"/>
                </a:solidFill>
                <a:latin typeface="BMW Group Condensed" panose="020B0606020202020204" pitchFamily="34" charset="0"/>
              </a:rPr>
              <a:t>EPIC: </a:t>
            </a:r>
            <a:r>
              <a:rPr lang="en-US" b="0" dirty="0"/>
              <a:t>Administration of the </a:t>
            </a:r>
            <a:r>
              <a:rPr lang="en-US" b="0" dirty="0" err="1"/>
              <a:t>eApp</a:t>
            </a:r>
            <a:endParaRPr lang="en-US" altLang="zh-CN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BMW Group Condensed" panose="020B0606020202020204" pitchFamily="34" charset="0"/>
              </a:rPr>
              <a:t>Functionalities for the product owner SF China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424613"/>
            <a:ext cx="9852025" cy="331787"/>
          </a:xfrm>
        </p:spPr>
        <p:txBody>
          <a:bodyPr/>
          <a:lstStyle/>
          <a:p>
            <a:pPr algn="l"/>
            <a:r>
              <a:rPr lang="en-GB" noProof="0" smtClean="0"/>
              <a:t>Subject | Department | Date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063288" y="6424613"/>
            <a:ext cx="1128712" cy="331787"/>
          </a:xfrm>
        </p:spPr>
        <p:txBody>
          <a:bodyPr/>
          <a:lstStyle/>
          <a:p>
            <a:r>
              <a:rPr lang="en-US" noProof="0" smtClean="0"/>
              <a:t>Page </a:t>
            </a:r>
            <a:fld id="{AA807A42-CF27-4B84-8583-18EBE418342E}" type="slidenum">
              <a:rPr lang="en-US" noProof="0" smtClean="0"/>
              <a:pPr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020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name="think-cell Slide" r:id="rId5" imgW="287" imgH="288" progId="TCLayout.ActiveDocument.1">
                  <p:embed/>
                </p:oleObj>
              </mc:Choice>
              <mc:Fallback>
                <p:oleObj name="think-cell Slide" r:id="rId5" imgW="287" imgH="28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CCCCC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>
              <a:lnSpc>
                <a:spcPts val="2700"/>
              </a:lnSpc>
              <a:spcBef>
                <a:spcPct val="0"/>
              </a:spcBef>
              <a:spcAft>
                <a:spcPct val="0"/>
              </a:spcAft>
            </a:pPr>
            <a:endParaRPr lang="en-US" sz="2600" b="1" u="none" dirty="0" err="1" smtClean="0">
              <a:solidFill>
                <a:srgbClr val="666666"/>
              </a:solidFill>
              <a:latin typeface="BMW Group Condensed" panose="020B0606020202020204" pitchFamily="34" charset="0"/>
              <a:sym typeface="BMW Group Condensed" panose="020B0606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ID: </a:t>
            </a:r>
            <a:r>
              <a:rPr lang="en-US" dirty="0" smtClean="0"/>
              <a:t>ES-S000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8" y="1048659"/>
            <a:ext cx="11224685" cy="507274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Mockups: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12321" y="1534886"/>
            <a:ext cx="11397343" cy="5208814"/>
            <a:chOff x="612321" y="1534886"/>
            <a:chExt cx="11397343" cy="5208814"/>
          </a:xfrm>
        </p:grpSpPr>
        <p:sp>
          <p:nvSpPr>
            <p:cNvPr id="7" name="Rectangle 6"/>
            <p:cNvSpPr/>
            <p:nvPr/>
          </p:nvSpPr>
          <p:spPr>
            <a:xfrm>
              <a:off x="612321" y="1534886"/>
              <a:ext cx="11397343" cy="52006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 rtl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1800" b="0" i="0" u="none" baseline="0" dirty="0" err="1" smtClean="0">
                <a:solidFill>
                  <a:srgbClr val="666666"/>
                </a:solidFill>
                <a:latin typeface="BMW Group Condensed" panose="020B0606020202020204" pitchFamily="34" charset="0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612321" y="1983921"/>
              <a:ext cx="11397343" cy="0"/>
            </a:xfrm>
            <a:prstGeom prst="line">
              <a:avLst/>
            </a:prstGeom>
            <a:ln w="12700">
              <a:solidFill>
                <a:srgbClr val="92A2BD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2000250" y="1983921"/>
              <a:ext cx="0" cy="4759779"/>
            </a:xfrm>
            <a:prstGeom prst="line">
              <a:avLst/>
            </a:prstGeom>
            <a:ln w="12700">
              <a:solidFill>
                <a:srgbClr val="92A2BD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726621" y="1574738"/>
              <a:ext cx="1102179" cy="369332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l" rtl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800" b="0" i="0" u="none" baseline="0" dirty="0" smtClean="0">
                  <a:solidFill>
                    <a:srgbClr val="000000"/>
                  </a:solidFill>
                  <a:latin typeface="BMW Group Condensed" panose="020B0606020202020204" pitchFamily="34" charset="0"/>
                </a:rPr>
                <a:t>BMW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12321" y="2066471"/>
              <a:ext cx="1387929" cy="369332"/>
            </a:xfrm>
            <a:prstGeom prst="rect">
              <a:avLst/>
            </a:prstGeom>
            <a:solidFill>
              <a:srgbClr val="3F7BFD"/>
            </a:solidFill>
          </p:spPr>
          <p:txBody>
            <a:bodyPr vert="horz" wrap="square" rtlCol="0">
              <a:spAutoFit/>
            </a:bodyPr>
            <a:lstStyle/>
            <a:p>
              <a:pPr algn="l" rtl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dirty="0" smtClean="0">
                  <a:solidFill>
                    <a:schemeClr val="bg1"/>
                  </a:solidFill>
                  <a:latin typeface="BMW Group Condensed" panose="020B0606020202020204" pitchFamily="34" charset="0"/>
                </a:rPr>
                <a:t>Requests </a:t>
              </a:r>
              <a:endParaRPr lang="en-US" sz="1800" b="0" i="0" u="none" baseline="0" dirty="0" smtClean="0">
                <a:solidFill>
                  <a:schemeClr val="bg1"/>
                </a:solidFill>
                <a:latin typeface="BMW Group Condensed" panose="020B0606020202020204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12321" y="2588532"/>
              <a:ext cx="1387929" cy="369332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l" rtl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800" b="0" i="0" u="none" baseline="0" dirty="0" smtClean="0">
                  <a:solidFill>
                    <a:srgbClr val="000000"/>
                  </a:solidFill>
                  <a:latin typeface="BMW Group Condensed" panose="020B0606020202020204" pitchFamily="34" charset="0"/>
                </a:rPr>
                <a:t>Reports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12321" y="3110593"/>
              <a:ext cx="1387929" cy="369332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l" rtl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dirty="0" smtClean="0">
                  <a:solidFill>
                    <a:srgbClr val="000000"/>
                  </a:solidFill>
                  <a:latin typeface="BMW Group Condensed" panose="020B0606020202020204" pitchFamily="34" charset="0"/>
                </a:rPr>
                <a:t>Configure</a:t>
              </a:r>
              <a:endParaRPr lang="en-US" sz="1800" b="0" i="0" u="none" baseline="0" dirty="0" smtClean="0">
                <a:solidFill>
                  <a:srgbClr val="000000"/>
                </a:solidFill>
                <a:latin typeface="BMW Group Condensed" panose="020B0606020202020204" pitchFamily="34" charset="0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0686596" y="1624373"/>
            <a:ext cx="2350106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baseline="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Admin@bmw.com</a:t>
            </a:r>
          </a:p>
        </p:txBody>
      </p:sp>
      <p:sp>
        <p:nvSpPr>
          <p:cNvPr id="8" name="Rectangle 7"/>
          <p:cNvSpPr/>
          <p:nvPr/>
        </p:nvSpPr>
        <p:spPr>
          <a:xfrm>
            <a:off x="2220685" y="2147207"/>
            <a:ext cx="7894865" cy="40005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540093" y="2188029"/>
            <a:ext cx="1296913" cy="342900"/>
          </a:xfrm>
          <a:prstGeom prst="rect">
            <a:avLst/>
          </a:prstGeom>
          <a:solidFill>
            <a:srgbClr val="CCCCC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Search</a:t>
            </a: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2220685" y="2815193"/>
          <a:ext cx="9616320" cy="3110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3264"/>
                <a:gridCol w="1923264"/>
                <a:gridCol w="1923264"/>
                <a:gridCol w="1923264"/>
                <a:gridCol w="1923264"/>
              </a:tblGrid>
              <a:tr h="617517">
                <a:tc>
                  <a:txBody>
                    <a:bodyPr/>
                    <a:lstStyle/>
                    <a:p>
                      <a:r>
                        <a:rPr lang="en-US" dirty="0" smtClean="0"/>
                        <a:t>No.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ApplicationNo</a:t>
                      </a:r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ContractNo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617517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张三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CN123321123456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Closed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17517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李四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A1233456324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Processing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17517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王五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CN123332132222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Approved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17517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10017579" y="6121401"/>
            <a:ext cx="1696054" cy="352878"/>
          </a:xfrm>
          <a:prstGeom prst="rect">
            <a:avLst/>
          </a:prstGeom>
          <a:solidFill>
            <a:srgbClr val="CCCCC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Export as Excel</a:t>
            </a: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572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ID: </a:t>
            </a:r>
            <a:r>
              <a:rPr lang="en-US" dirty="0" smtClean="0"/>
              <a:t>EP12-S00</a:t>
            </a:r>
            <a:r>
              <a:rPr lang="en-US" altLang="zh-CN" dirty="0" smtClean="0"/>
              <a:t>5</a:t>
            </a:r>
            <a:r>
              <a:rPr lang="en-US" dirty="0" smtClean="0"/>
              <a:t>-JZ</a:t>
            </a:r>
            <a:r>
              <a:rPr lang="en-US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8" y="1048659"/>
            <a:ext cx="11224685" cy="570847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As a Easy Finance APP admin, I want to have app usage reports for statistics, so that I can analyze user behavior and improve the functionalities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 smtClean="0">
                <a:solidFill>
                  <a:srgbClr val="00B0F0"/>
                </a:solidFill>
                <a:latin typeface="+mj-lt"/>
              </a:rPr>
              <a:t>Assumptions</a:t>
            </a:r>
            <a:r>
              <a:rPr lang="en-US" u="sng" dirty="0">
                <a:solidFill>
                  <a:srgbClr val="00B0F0"/>
                </a:solidFill>
                <a:latin typeface="+mj-lt"/>
              </a:rPr>
              <a:t>:</a:t>
            </a:r>
          </a:p>
          <a:p>
            <a:r>
              <a:rPr lang="en-US" dirty="0">
                <a:solidFill>
                  <a:srgbClr val="172B4D"/>
                </a:solidFill>
              </a:rPr>
              <a:t>There are admins to maintain </a:t>
            </a:r>
            <a:r>
              <a:rPr lang="en-US" dirty="0" err="1">
                <a:solidFill>
                  <a:srgbClr val="172B4D"/>
                </a:solidFill>
              </a:rPr>
              <a:t>eApp</a:t>
            </a:r>
            <a:endParaRPr lang="en-US" dirty="0">
              <a:solidFill>
                <a:srgbClr val="172B4D"/>
              </a:solidFill>
            </a:endParaRPr>
          </a:p>
          <a:p>
            <a:r>
              <a:rPr lang="en-US" dirty="0">
                <a:solidFill>
                  <a:srgbClr val="172B4D"/>
                </a:solidFill>
              </a:rPr>
              <a:t>Admin needs </a:t>
            </a:r>
            <a:r>
              <a:rPr lang="en-US" dirty="0" smtClean="0">
                <a:solidFill>
                  <a:srgbClr val="172B4D"/>
                </a:solidFill>
              </a:rPr>
              <a:t>to analyze the usage of </a:t>
            </a:r>
            <a:r>
              <a:rPr lang="en-US" dirty="0" err="1" smtClean="0">
                <a:solidFill>
                  <a:srgbClr val="172B4D"/>
                </a:solidFill>
              </a:rPr>
              <a:t>eApp</a:t>
            </a:r>
            <a:endParaRPr lang="en-US" dirty="0" smtClean="0">
              <a:solidFill>
                <a:srgbClr val="172B4D"/>
              </a:solidFill>
            </a:endParaRPr>
          </a:p>
          <a:p>
            <a:pPr marL="0" indent="0">
              <a:buNone/>
            </a:pPr>
            <a:r>
              <a:rPr lang="en-US" u="sng" dirty="0" smtClean="0">
                <a:solidFill>
                  <a:srgbClr val="00B0F0"/>
                </a:solidFill>
                <a:latin typeface="+mj-lt"/>
              </a:rPr>
              <a:t>Pre-Conditions</a:t>
            </a:r>
            <a:r>
              <a:rPr lang="en-US" u="sng" dirty="0">
                <a:solidFill>
                  <a:srgbClr val="00B0F0"/>
                </a:solidFill>
                <a:latin typeface="+mj-lt"/>
              </a:rPr>
              <a:t>:</a:t>
            </a:r>
          </a:p>
          <a:p>
            <a:r>
              <a:rPr lang="en-US" dirty="0" smtClean="0">
                <a:solidFill>
                  <a:srgbClr val="172B4D"/>
                </a:solidFill>
                <a:latin typeface="+mj-lt"/>
              </a:rPr>
              <a:t>Analysis plugins are allowed in BMW app</a:t>
            </a:r>
          </a:p>
          <a:p>
            <a:r>
              <a:rPr lang="en-US" dirty="0" smtClean="0">
                <a:solidFill>
                  <a:srgbClr val="172B4D"/>
                </a:solidFill>
                <a:latin typeface="+mj-lt"/>
              </a:rPr>
              <a:t>Analysis policy is agreed by BMW</a:t>
            </a:r>
          </a:p>
          <a:p>
            <a:pPr marL="0" lvl="0" indent="0">
              <a:buNone/>
            </a:pPr>
            <a:r>
              <a:rPr lang="en-US" u="sng" dirty="0" smtClean="0">
                <a:solidFill>
                  <a:srgbClr val="00B0F0"/>
                </a:solidFill>
                <a:latin typeface="+mj-lt"/>
              </a:rPr>
              <a:t>Acceptance </a:t>
            </a:r>
            <a:r>
              <a:rPr lang="en-US" u="sng" dirty="0">
                <a:solidFill>
                  <a:srgbClr val="00B0F0"/>
                </a:solidFill>
                <a:latin typeface="+mj-lt"/>
              </a:rPr>
              <a:t>Criteria: </a:t>
            </a:r>
          </a:p>
          <a:p>
            <a:r>
              <a:rPr lang="en-US" dirty="0" smtClean="0">
                <a:solidFill>
                  <a:srgbClr val="172B4D"/>
                </a:solidFill>
              </a:rPr>
              <a:t>The analysis report should monitor the usage of the </a:t>
            </a:r>
            <a:r>
              <a:rPr lang="en-US" dirty="0" err="1" smtClean="0">
                <a:solidFill>
                  <a:srgbClr val="172B4D"/>
                </a:solidFill>
              </a:rPr>
              <a:t>eApp</a:t>
            </a:r>
            <a:r>
              <a:rPr lang="en-US" dirty="0" smtClean="0">
                <a:solidFill>
                  <a:srgbClr val="172B4D"/>
                </a:solidFill>
              </a:rPr>
              <a:t> in general, like user numbers, return rate, location, OS, etc</a:t>
            </a:r>
            <a:r>
              <a:rPr lang="en-US" dirty="0">
                <a:solidFill>
                  <a:srgbClr val="172B4D"/>
                </a:solidFill>
              </a:rPr>
              <a:t>.</a:t>
            </a:r>
            <a:endParaRPr lang="en-US" dirty="0" smtClean="0">
              <a:solidFill>
                <a:srgbClr val="172B4D"/>
              </a:solidFill>
            </a:endParaRPr>
          </a:p>
          <a:p>
            <a:r>
              <a:rPr lang="en-US" dirty="0" smtClean="0">
                <a:solidFill>
                  <a:srgbClr val="172B4D"/>
                </a:solidFill>
              </a:rPr>
              <a:t>The analysis report should monitor the usage in app, like user actions, login numbers, buttons clicked, etc.</a:t>
            </a:r>
            <a:endParaRPr lang="en-US" dirty="0"/>
          </a:p>
          <a:p>
            <a:pPr marL="0" lvl="0" indent="0">
              <a:buNone/>
            </a:pPr>
            <a:endParaRPr lang="en-US" sz="1600" dirty="0" smtClean="0">
              <a:solidFill>
                <a:srgbClr val="172B4D"/>
              </a:solidFill>
              <a:latin typeface="+mj-lt"/>
            </a:endParaRPr>
          </a:p>
          <a:p>
            <a:pPr marL="342900" lvl="0" indent="-342900">
              <a:buAutoNum type="arabicPeriod"/>
            </a:pPr>
            <a:endParaRPr lang="en-US" dirty="0" smtClean="0">
              <a:solidFill>
                <a:srgbClr val="172B4D"/>
              </a:solidFill>
              <a:latin typeface="+mj-lt"/>
            </a:endParaRPr>
          </a:p>
          <a:p>
            <a:pPr marL="342900" lvl="0" indent="-342900">
              <a:buAutoNum type="arabicPeriod"/>
            </a:pPr>
            <a:endParaRPr lang="en-US" dirty="0">
              <a:solidFill>
                <a:srgbClr val="172B4D"/>
              </a:solidFill>
              <a:latin typeface="+mj-lt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483923" y="517041"/>
            <a:ext cx="1229710" cy="388882"/>
          </a:xfrm>
          <a:prstGeom prst="rect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666666"/>
                </a:solidFill>
                <a:latin typeface="BMW Group Condensed" panose="020B0606020202020204" pitchFamily="34" charset="0"/>
              </a:rPr>
              <a:t>Business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83923" y="1479237"/>
            <a:ext cx="1229710" cy="388882"/>
          </a:xfrm>
          <a:prstGeom prst="rect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666666"/>
                </a:solidFill>
                <a:latin typeface="BMW Group Condensed" panose="020B0606020202020204" pitchFamily="34" charset="0"/>
              </a:rPr>
              <a:t>IT</a:t>
            </a:r>
          </a:p>
        </p:txBody>
      </p:sp>
      <p:sp>
        <p:nvSpPr>
          <p:cNvPr id="6" name="Oval 5"/>
          <p:cNvSpPr/>
          <p:nvPr/>
        </p:nvSpPr>
        <p:spPr>
          <a:xfrm>
            <a:off x="9958406" y="517042"/>
            <a:ext cx="399393" cy="388881"/>
          </a:xfrm>
          <a:prstGeom prst="ellipse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err="1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9958406" y="1479238"/>
            <a:ext cx="399393" cy="388881"/>
          </a:xfrm>
          <a:prstGeom prst="ellipse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483923" y="2441433"/>
            <a:ext cx="1229710" cy="388882"/>
          </a:xfrm>
          <a:prstGeom prst="rect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Compliance</a:t>
            </a: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9958406" y="2441434"/>
            <a:ext cx="399393" cy="388881"/>
          </a:xfrm>
          <a:prstGeom prst="ellipse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8888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think-cell Slide" r:id="rId5" imgW="287" imgH="288" progId="TCLayout.ActiveDocument.1">
                  <p:embed/>
                </p:oleObj>
              </mc:Choice>
              <mc:Fallback>
                <p:oleObj name="think-cell Slide" r:id="rId5" imgW="287" imgH="28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CCCCC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>
              <a:lnSpc>
                <a:spcPts val="2700"/>
              </a:lnSpc>
              <a:spcBef>
                <a:spcPct val="0"/>
              </a:spcBef>
              <a:spcAft>
                <a:spcPct val="0"/>
              </a:spcAft>
            </a:pPr>
            <a:endParaRPr lang="en-US" sz="2600" b="1" u="none" dirty="0" err="1" smtClean="0">
              <a:solidFill>
                <a:srgbClr val="666666"/>
              </a:solidFill>
              <a:latin typeface="BMW Group Condensed" panose="020B0606020202020204" pitchFamily="34" charset="0"/>
              <a:sym typeface="BMW Group Condensed" panose="020B0606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ID: </a:t>
            </a:r>
            <a:r>
              <a:rPr lang="en-US" dirty="0" smtClean="0"/>
              <a:t>ES-S000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8" y="1048659"/>
            <a:ext cx="11224685" cy="507274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Mockups: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12321" y="1534886"/>
            <a:ext cx="11397343" cy="5208814"/>
            <a:chOff x="612321" y="1534886"/>
            <a:chExt cx="11397343" cy="5208814"/>
          </a:xfrm>
        </p:grpSpPr>
        <p:sp>
          <p:nvSpPr>
            <p:cNvPr id="7" name="Rectangle 6"/>
            <p:cNvSpPr/>
            <p:nvPr/>
          </p:nvSpPr>
          <p:spPr>
            <a:xfrm>
              <a:off x="612321" y="1534886"/>
              <a:ext cx="11397343" cy="52006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 rtl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1800" b="0" i="0" u="none" baseline="0" dirty="0" err="1" smtClean="0">
                <a:solidFill>
                  <a:srgbClr val="666666"/>
                </a:solidFill>
                <a:latin typeface="BMW Group Condensed" panose="020B0606020202020204" pitchFamily="34" charset="0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612321" y="1983921"/>
              <a:ext cx="11397343" cy="0"/>
            </a:xfrm>
            <a:prstGeom prst="line">
              <a:avLst/>
            </a:prstGeom>
            <a:ln w="12700">
              <a:solidFill>
                <a:srgbClr val="92A2BD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2000250" y="1983921"/>
              <a:ext cx="0" cy="4759779"/>
            </a:xfrm>
            <a:prstGeom prst="line">
              <a:avLst/>
            </a:prstGeom>
            <a:ln w="12700">
              <a:solidFill>
                <a:srgbClr val="92A2BD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726621" y="1574738"/>
              <a:ext cx="1102179" cy="369332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l" rtl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800" b="0" i="0" u="none" baseline="0" dirty="0" smtClean="0">
                  <a:solidFill>
                    <a:srgbClr val="000000"/>
                  </a:solidFill>
                  <a:latin typeface="BMW Group Condensed" panose="020B0606020202020204" pitchFamily="34" charset="0"/>
                </a:rPr>
                <a:t>BMW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12321" y="2066471"/>
              <a:ext cx="1387929" cy="369332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>
              <a:defPPr>
                <a:defRPr lang="de-DE"/>
              </a:defPPr>
              <a:lvl1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>
                  <a:solidFill>
                    <a:srgbClr val="000000"/>
                  </a:solidFill>
                  <a:latin typeface="BMW Group Condensed" panose="020B0606020202020204" pitchFamily="34" charset="0"/>
                </a:defRPr>
              </a:lvl1pPr>
            </a:lstStyle>
            <a:p>
              <a:r>
                <a:rPr lang="en-US" dirty="0"/>
                <a:t>Requests 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12321" y="2588532"/>
              <a:ext cx="1387929" cy="369332"/>
            </a:xfrm>
            <a:prstGeom prst="rect">
              <a:avLst/>
            </a:prstGeom>
            <a:solidFill>
              <a:srgbClr val="3F7BFD"/>
            </a:solidFill>
          </p:spPr>
          <p:txBody>
            <a:bodyPr vert="horz" wrap="square" rtlCol="0">
              <a:spAutoFit/>
            </a:bodyPr>
            <a:lstStyle>
              <a:defPPr>
                <a:defRPr lang="de-DE"/>
              </a:defPPr>
              <a:lvl1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bg1"/>
                  </a:solidFill>
                  <a:latin typeface="BMW Group Condensed" panose="020B0606020202020204" pitchFamily="34" charset="0"/>
                </a:defRPr>
              </a:lvl1pPr>
            </a:lstStyle>
            <a:p>
              <a:r>
                <a:rPr lang="en-US" dirty="0"/>
                <a:t>Reports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12321" y="3110593"/>
              <a:ext cx="1387929" cy="369332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l" rtl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dirty="0" smtClean="0">
                  <a:solidFill>
                    <a:srgbClr val="000000"/>
                  </a:solidFill>
                  <a:latin typeface="BMW Group Condensed" panose="020B0606020202020204" pitchFamily="34" charset="0"/>
                </a:rPr>
                <a:t>Configure</a:t>
              </a:r>
              <a:endParaRPr lang="en-US" sz="1800" b="0" i="0" u="none" baseline="0" dirty="0" smtClean="0">
                <a:solidFill>
                  <a:srgbClr val="000000"/>
                </a:solidFill>
                <a:latin typeface="BMW Group Condensed" panose="020B0606020202020204" pitchFamily="34" charset="0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0686596" y="1624373"/>
            <a:ext cx="2350106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baseline="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Admin@bmw.com</a:t>
            </a:r>
          </a:p>
        </p:txBody>
      </p:sp>
      <p:sp>
        <p:nvSpPr>
          <p:cNvPr id="9" name="Rectangle 8"/>
          <p:cNvSpPr/>
          <p:nvPr/>
        </p:nvSpPr>
        <p:spPr>
          <a:xfrm>
            <a:off x="4801105" y="6325508"/>
            <a:ext cx="1296913" cy="342900"/>
          </a:xfrm>
          <a:prstGeom prst="rect">
            <a:avLst/>
          </a:prstGeom>
          <a:solidFill>
            <a:srgbClr val="CCCCC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Export</a:t>
            </a: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28900" y="2188029"/>
            <a:ext cx="5641324" cy="388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199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ID: </a:t>
            </a:r>
            <a:r>
              <a:rPr lang="en-US" dirty="0" smtClean="0"/>
              <a:t>EP12-S00</a:t>
            </a:r>
            <a:r>
              <a:rPr lang="en-US" altLang="zh-CN" dirty="0" smtClean="0"/>
              <a:t>6</a:t>
            </a:r>
            <a:r>
              <a:rPr lang="en-US" dirty="0" smtClean="0"/>
              <a:t>-JZ</a:t>
            </a:r>
            <a:r>
              <a:rPr lang="en-US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8" y="1048659"/>
            <a:ext cx="11224685" cy="570847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As a admin, I want the functionalities of </a:t>
            </a:r>
            <a:r>
              <a:rPr lang="en-US" dirty="0" err="1"/>
              <a:t>eApp</a:t>
            </a:r>
            <a:r>
              <a:rPr lang="en-US" dirty="0"/>
              <a:t> (like eAuthentication) to be re-usable, so that I can re-use the functionalities for other use cases ( e.g. for a online customer journey (web</a:t>
            </a:r>
            <a:r>
              <a:rPr lang="en-US" dirty="0" smtClean="0"/>
              <a:t>)).</a:t>
            </a:r>
          </a:p>
          <a:p>
            <a:pPr marL="0" indent="0">
              <a:buNone/>
            </a:pPr>
            <a:r>
              <a:rPr lang="en-US" u="sng" dirty="0" smtClean="0">
                <a:solidFill>
                  <a:srgbClr val="00B0F0"/>
                </a:solidFill>
                <a:latin typeface="+mj-lt"/>
              </a:rPr>
              <a:t>Assumptions</a:t>
            </a:r>
            <a:r>
              <a:rPr lang="en-US" u="sng" dirty="0">
                <a:solidFill>
                  <a:srgbClr val="00B0F0"/>
                </a:solidFill>
                <a:latin typeface="+mj-lt"/>
              </a:rPr>
              <a:t>:</a:t>
            </a:r>
          </a:p>
          <a:p>
            <a:r>
              <a:rPr lang="en-US" dirty="0" smtClean="0">
                <a:solidFill>
                  <a:srgbClr val="172B4D"/>
                </a:solidFill>
                <a:latin typeface="+mj-lt"/>
              </a:rPr>
              <a:t>There will be different app/system having same purpose</a:t>
            </a:r>
          </a:p>
          <a:p>
            <a:pPr marL="0" indent="0">
              <a:buNone/>
            </a:pPr>
            <a:r>
              <a:rPr lang="en-US" u="sng" dirty="0" smtClean="0">
                <a:solidFill>
                  <a:srgbClr val="00B0F0"/>
                </a:solidFill>
                <a:latin typeface="+mj-lt"/>
              </a:rPr>
              <a:t>Pre-Conditions:</a:t>
            </a:r>
          </a:p>
          <a:p>
            <a:r>
              <a:rPr lang="en-US" dirty="0" smtClean="0">
                <a:solidFill>
                  <a:srgbClr val="172B4D"/>
                </a:solidFill>
              </a:rPr>
              <a:t>All reusable features are pre-defined</a:t>
            </a:r>
          </a:p>
          <a:p>
            <a:r>
              <a:rPr lang="en-US" dirty="0" smtClean="0">
                <a:solidFill>
                  <a:srgbClr val="172B4D"/>
                </a:solidFill>
              </a:rPr>
              <a:t>Reusable features are not specify for mobile</a:t>
            </a:r>
          </a:p>
          <a:p>
            <a:r>
              <a:rPr lang="en-US" dirty="0" smtClean="0">
                <a:solidFill>
                  <a:srgbClr val="172B4D"/>
                </a:solidFill>
              </a:rPr>
              <a:t>Reusable features are not specify for China</a:t>
            </a:r>
            <a:endParaRPr lang="en-US" dirty="0">
              <a:solidFill>
                <a:srgbClr val="172B4D"/>
              </a:solidFill>
            </a:endParaRPr>
          </a:p>
          <a:p>
            <a:pPr marL="0" lvl="0" indent="0">
              <a:buNone/>
            </a:pPr>
            <a:r>
              <a:rPr lang="en-US" u="sng" dirty="0" smtClean="0">
                <a:solidFill>
                  <a:srgbClr val="00B0F0"/>
                </a:solidFill>
                <a:latin typeface="+mj-lt"/>
              </a:rPr>
              <a:t>Acceptance </a:t>
            </a:r>
            <a:r>
              <a:rPr lang="en-US" u="sng" dirty="0">
                <a:solidFill>
                  <a:srgbClr val="00B0F0"/>
                </a:solidFill>
                <a:latin typeface="+mj-lt"/>
              </a:rPr>
              <a:t>Criteria: </a:t>
            </a:r>
          </a:p>
          <a:p>
            <a:r>
              <a:rPr lang="en-US" dirty="0" smtClean="0">
                <a:solidFill>
                  <a:srgbClr val="172B4D"/>
                </a:solidFill>
              </a:rPr>
              <a:t>The reusable feature logics are build in backend service</a:t>
            </a:r>
          </a:p>
          <a:p>
            <a:r>
              <a:rPr lang="en-US" dirty="0" smtClean="0">
                <a:solidFill>
                  <a:srgbClr val="172B4D"/>
                </a:solidFill>
              </a:rPr>
              <a:t>The reusable features shall use API/Web Service to have flexibility of configurable</a:t>
            </a:r>
          </a:p>
          <a:p>
            <a:r>
              <a:rPr lang="en-US" dirty="0" smtClean="0">
                <a:solidFill>
                  <a:srgbClr val="172B4D"/>
                </a:solidFill>
              </a:rPr>
              <a:t>The APIs used in </a:t>
            </a:r>
            <a:r>
              <a:rPr lang="en-US" dirty="0" err="1" smtClean="0">
                <a:solidFill>
                  <a:srgbClr val="172B4D"/>
                </a:solidFill>
              </a:rPr>
              <a:t>eApp</a:t>
            </a:r>
            <a:r>
              <a:rPr lang="en-US" dirty="0" smtClean="0">
                <a:solidFill>
                  <a:srgbClr val="172B4D"/>
                </a:solidFill>
              </a:rPr>
              <a:t> shall be configurable in admin portal, to switch to other locations (TBD)</a:t>
            </a:r>
            <a:endParaRPr lang="en-US" dirty="0" smtClean="0"/>
          </a:p>
          <a:p>
            <a:pPr marL="342900" lvl="0" indent="-342900">
              <a:buAutoNum type="arabicPeriod"/>
            </a:pPr>
            <a:endParaRPr lang="en-US" sz="1600" dirty="0" smtClean="0">
              <a:solidFill>
                <a:srgbClr val="172B4D"/>
              </a:solidFill>
              <a:latin typeface="+mj-lt"/>
            </a:endParaRPr>
          </a:p>
          <a:p>
            <a:pPr marL="342900" lvl="0" indent="-342900">
              <a:buAutoNum type="arabicPeriod"/>
            </a:pPr>
            <a:endParaRPr lang="en-US" dirty="0" smtClean="0">
              <a:solidFill>
                <a:srgbClr val="172B4D"/>
              </a:solidFill>
              <a:latin typeface="+mj-lt"/>
            </a:endParaRPr>
          </a:p>
          <a:p>
            <a:pPr marL="342900" lvl="0" indent="-342900">
              <a:buAutoNum type="arabicPeriod"/>
            </a:pPr>
            <a:endParaRPr lang="en-US" dirty="0">
              <a:solidFill>
                <a:srgbClr val="172B4D"/>
              </a:solidFill>
              <a:latin typeface="+mj-lt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483923" y="517042"/>
            <a:ext cx="1229710" cy="388882"/>
          </a:xfrm>
          <a:prstGeom prst="rect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666666"/>
                </a:solidFill>
                <a:latin typeface="BMW Group Condensed" panose="020B0606020202020204" pitchFamily="34" charset="0"/>
              </a:rPr>
              <a:t>Business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83923" y="1479238"/>
            <a:ext cx="1229710" cy="388882"/>
          </a:xfrm>
          <a:prstGeom prst="rect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666666"/>
                </a:solidFill>
                <a:latin typeface="BMW Group Condensed" panose="020B0606020202020204" pitchFamily="34" charset="0"/>
              </a:rPr>
              <a:t>IT</a:t>
            </a:r>
          </a:p>
        </p:txBody>
      </p:sp>
      <p:sp>
        <p:nvSpPr>
          <p:cNvPr id="6" name="Oval 5"/>
          <p:cNvSpPr/>
          <p:nvPr/>
        </p:nvSpPr>
        <p:spPr>
          <a:xfrm>
            <a:off x="9958406" y="517043"/>
            <a:ext cx="399393" cy="388881"/>
          </a:xfrm>
          <a:prstGeom prst="ellipse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err="1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9958406" y="1479239"/>
            <a:ext cx="399393" cy="388881"/>
          </a:xfrm>
          <a:prstGeom prst="ellipse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215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2373243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think-cell Slide" r:id="rId5" imgW="287" imgH="288" progId="TCLayout.ActiveDocument.1">
                  <p:embed/>
                </p:oleObj>
              </mc:Choice>
              <mc:Fallback>
                <p:oleObj name="think-cell Slide" r:id="rId5" imgW="287" imgH="28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CCCCC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>
              <a:lnSpc>
                <a:spcPts val="2700"/>
              </a:lnSpc>
              <a:spcBef>
                <a:spcPct val="0"/>
              </a:spcBef>
              <a:spcAft>
                <a:spcPct val="0"/>
              </a:spcAft>
            </a:pPr>
            <a:endParaRPr lang="en-US" sz="2600" b="1" u="none" dirty="0" err="1" smtClean="0">
              <a:solidFill>
                <a:srgbClr val="666666"/>
              </a:solidFill>
              <a:latin typeface="BMW Group Condensed" panose="020B0606020202020204" pitchFamily="34" charset="0"/>
              <a:sym typeface="BMW Group Condensed" panose="020B0606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ID: </a:t>
            </a:r>
            <a:r>
              <a:rPr lang="en-US" dirty="0" smtClean="0"/>
              <a:t>EP12-S007-JZ</a:t>
            </a:r>
            <a:r>
              <a:rPr lang="en-US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8" y="1048659"/>
            <a:ext cx="11224685" cy="570847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As a admin, I want the functionalities of </a:t>
            </a:r>
            <a:r>
              <a:rPr lang="en-US" dirty="0" err="1"/>
              <a:t>eApp</a:t>
            </a:r>
            <a:r>
              <a:rPr lang="en-US" dirty="0"/>
              <a:t> (like eAuthentication) to be re-usable, so that I can re-use the functionalities for other use cases ( e.g. for a online customer journey (web</a:t>
            </a:r>
            <a:r>
              <a:rPr lang="en-US" dirty="0" smtClean="0"/>
              <a:t>)).</a:t>
            </a:r>
          </a:p>
          <a:p>
            <a:pPr marL="0" indent="0">
              <a:buNone/>
            </a:pPr>
            <a:r>
              <a:rPr lang="en-US" u="sng" dirty="0" smtClean="0">
                <a:solidFill>
                  <a:srgbClr val="00B0F0"/>
                </a:solidFill>
                <a:latin typeface="+mj-lt"/>
              </a:rPr>
              <a:t>Assumptions</a:t>
            </a:r>
            <a:r>
              <a:rPr lang="en-US" u="sng" dirty="0">
                <a:solidFill>
                  <a:srgbClr val="00B0F0"/>
                </a:solidFill>
                <a:latin typeface="+mj-lt"/>
              </a:rPr>
              <a:t>:</a:t>
            </a:r>
          </a:p>
          <a:p>
            <a:r>
              <a:rPr lang="en-US" dirty="0" err="1" smtClean="0"/>
              <a:t>Masterdata</a:t>
            </a:r>
            <a:r>
              <a:rPr lang="en-US" dirty="0" smtClean="0"/>
              <a:t> </a:t>
            </a:r>
            <a:r>
              <a:rPr lang="en-US" dirty="0"/>
              <a:t>source is ready</a:t>
            </a:r>
          </a:p>
          <a:p>
            <a:r>
              <a:rPr lang="en-US" dirty="0" smtClean="0"/>
              <a:t>New </a:t>
            </a:r>
            <a:r>
              <a:rPr lang="en-US" dirty="0"/>
              <a:t>vehicle/product updated in </a:t>
            </a:r>
            <a:r>
              <a:rPr lang="en-US" dirty="0" err="1"/>
              <a:t>masterdata</a:t>
            </a:r>
            <a:r>
              <a:rPr lang="en-US" dirty="0"/>
              <a:t> source</a:t>
            </a:r>
          </a:p>
          <a:p>
            <a:pPr lvl="1"/>
            <a:r>
              <a:rPr lang="en-US" dirty="0" smtClean="0"/>
              <a:t>Admin </a:t>
            </a:r>
            <a:r>
              <a:rPr lang="en-US" dirty="0"/>
              <a:t>needs to manually mapping data from </a:t>
            </a:r>
            <a:r>
              <a:rPr lang="en-US" dirty="0" err="1"/>
              <a:t>masterdata</a:t>
            </a:r>
            <a:r>
              <a:rPr lang="en-US" dirty="0"/>
              <a:t> source to </a:t>
            </a:r>
            <a:r>
              <a:rPr lang="en-US" dirty="0" err="1"/>
              <a:t>eApp</a:t>
            </a:r>
            <a:r>
              <a:rPr lang="en-US" dirty="0"/>
              <a:t> database</a:t>
            </a:r>
          </a:p>
          <a:p>
            <a:pPr marL="0" indent="0">
              <a:buNone/>
            </a:pPr>
            <a:r>
              <a:rPr lang="en-US" u="sng" dirty="0" smtClean="0">
                <a:solidFill>
                  <a:srgbClr val="00B0F0"/>
                </a:solidFill>
                <a:latin typeface="+mj-lt"/>
              </a:rPr>
              <a:t>Pre-Conditions</a:t>
            </a:r>
            <a:r>
              <a:rPr lang="en-US" u="sng" dirty="0" smtClean="0">
                <a:solidFill>
                  <a:srgbClr val="00B0F0"/>
                </a:solidFill>
                <a:latin typeface="+mj-lt"/>
              </a:rPr>
              <a:t>:</a:t>
            </a:r>
          </a:p>
          <a:p>
            <a:r>
              <a:rPr lang="en-US" smtClean="0">
                <a:solidFill>
                  <a:srgbClr val="172B4D"/>
                </a:solidFill>
              </a:rPr>
              <a:t>N/A</a:t>
            </a:r>
            <a:endParaRPr lang="en-US" dirty="0">
              <a:solidFill>
                <a:srgbClr val="172B4D"/>
              </a:solidFill>
            </a:endParaRPr>
          </a:p>
          <a:p>
            <a:pPr marL="0" lvl="0" indent="0">
              <a:buNone/>
            </a:pPr>
            <a:r>
              <a:rPr lang="en-US" u="sng" dirty="0" smtClean="0">
                <a:solidFill>
                  <a:srgbClr val="00B0F0"/>
                </a:solidFill>
                <a:latin typeface="+mj-lt"/>
              </a:rPr>
              <a:t>Acceptance </a:t>
            </a:r>
            <a:r>
              <a:rPr lang="en-US" u="sng" dirty="0">
                <a:solidFill>
                  <a:srgbClr val="00B0F0"/>
                </a:solidFill>
                <a:latin typeface="+mj-lt"/>
              </a:rPr>
              <a:t>Criteria: </a:t>
            </a:r>
          </a:p>
          <a:p>
            <a:r>
              <a:rPr lang="en-US" dirty="0"/>
              <a:t>The data mapping can be done in portal</a:t>
            </a:r>
          </a:p>
          <a:p>
            <a:r>
              <a:rPr lang="en-US" dirty="0" smtClean="0"/>
              <a:t>Admin </a:t>
            </a:r>
            <a:r>
              <a:rPr lang="en-US" dirty="0"/>
              <a:t>can add/edit/remove data mapping in portal</a:t>
            </a:r>
          </a:p>
          <a:p>
            <a:r>
              <a:rPr lang="en-US" dirty="0" smtClean="0"/>
              <a:t>Admin </a:t>
            </a:r>
            <a:r>
              <a:rPr lang="en-US" dirty="0"/>
              <a:t>can define rules to do batch mapping</a:t>
            </a:r>
          </a:p>
          <a:p>
            <a:pPr marL="342900" lvl="0" indent="-342900">
              <a:buAutoNum type="arabicPeriod"/>
            </a:pPr>
            <a:endParaRPr lang="en-US" sz="1600" dirty="0" smtClean="0">
              <a:solidFill>
                <a:srgbClr val="172B4D"/>
              </a:solidFill>
              <a:latin typeface="+mj-lt"/>
            </a:endParaRPr>
          </a:p>
          <a:p>
            <a:pPr marL="342900" lvl="0" indent="-342900">
              <a:buAutoNum type="arabicPeriod"/>
            </a:pPr>
            <a:endParaRPr lang="en-US" dirty="0" smtClean="0">
              <a:solidFill>
                <a:srgbClr val="172B4D"/>
              </a:solidFill>
              <a:latin typeface="+mj-lt"/>
            </a:endParaRPr>
          </a:p>
          <a:p>
            <a:pPr marL="342900" lvl="0" indent="-342900">
              <a:buAutoNum type="arabicPeriod"/>
            </a:pPr>
            <a:endParaRPr lang="en-US" dirty="0">
              <a:solidFill>
                <a:srgbClr val="172B4D"/>
              </a:solidFill>
              <a:latin typeface="+mj-lt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483923" y="517042"/>
            <a:ext cx="1229710" cy="388882"/>
          </a:xfrm>
          <a:prstGeom prst="rect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666666"/>
                </a:solidFill>
                <a:latin typeface="BMW Group Condensed" panose="020B0606020202020204" pitchFamily="34" charset="0"/>
              </a:rPr>
              <a:t>Business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83923" y="1479238"/>
            <a:ext cx="1229710" cy="388882"/>
          </a:xfrm>
          <a:prstGeom prst="rect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666666"/>
                </a:solidFill>
                <a:latin typeface="BMW Group Condensed" panose="020B0606020202020204" pitchFamily="34" charset="0"/>
              </a:rPr>
              <a:t>IT</a:t>
            </a:r>
          </a:p>
        </p:txBody>
      </p:sp>
      <p:sp>
        <p:nvSpPr>
          <p:cNvPr id="6" name="Oval 5"/>
          <p:cNvSpPr/>
          <p:nvPr/>
        </p:nvSpPr>
        <p:spPr>
          <a:xfrm>
            <a:off x="9958406" y="517043"/>
            <a:ext cx="399393" cy="388881"/>
          </a:xfrm>
          <a:prstGeom prst="ellipse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err="1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9958406" y="1479239"/>
            <a:ext cx="399393" cy="388881"/>
          </a:xfrm>
          <a:prstGeom prst="ellipse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64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EF-EP-012: </a:t>
            </a:r>
            <a:r>
              <a:rPr lang="en-US" b="0" dirty="0"/>
              <a:t>Administration of the </a:t>
            </a:r>
            <a:r>
              <a:rPr lang="en-US" b="0" dirty="0" err="1"/>
              <a:t>eApp</a:t>
            </a:r>
            <a:r>
              <a:rPr lang="en-US" altLang="zh-CN" dirty="0">
                <a:solidFill>
                  <a:srgbClr val="666666"/>
                </a:solidFill>
                <a:latin typeface="BMW Group Condensed" panose="020B0606020202020204" pitchFamily="34" charset="0"/>
              </a:rPr>
              <a:t/>
            </a:r>
            <a:br>
              <a:rPr lang="en-US" altLang="zh-CN" dirty="0">
                <a:solidFill>
                  <a:srgbClr val="666666"/>
                </a:solidFill>
                <a:latin typeface="BMW Group Condensed" panose="020B0606020202020204" pitchFamily="34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7" y="809775"/>
            <a:ext cx="11224685" cy="4707467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>
                <a:solidFill>
                  <a:srgbClr val="0070C0"/>
                </a:solidFill>
              </a:rPr>
              <a:t>Story ID: </a:t>
            </a:r>
            <a:r>
              <a:rPr lang="en-US" sz="1600" dirty="0" smtClean="0">
                <a:solidFill>
                  <a:srgbClr val="0070C0"/>
                </a:solidFill>
              </a:rPr>
              <a:t>EP12-S001-JZ</a:t>
            </a:r>
            <a:r>
              <a:rPr lang="en-US" sz="1600" dirty="0">
                <a:solidFill>
                  <a:srgbClr val="0070C0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172B4D"/>
                </a:solidFill>
                <a:latin typeface="+mj-lt"/>
              </a:rPr>
              <a:t>As a </a:t>
            </a:r>
            <a:r>
              <a:rPr lang="en-US" sz="1600" dirty="0" smtClean="0">
                <a:solidFill>
                  <a:srgbClr val="172B4D"/>
                </a:solidFill>
                <a:latin typeface="+mj-lt"/>
              </a:rPr>
              <a:t>Easy Finance APP admin</a:t>
            </a:r>
            <a:r>
              <a:rPr lang="en-US" sz="1600" dirty="0">
                <a:solidFill>
                  <a:srgbClr val="172B4D"/>
                </a:solidFill>
                <a:latin typeface="+mj-lt"/>
              </a:rPr>
              <a:t>, I want to have an admin portal, so that I can do configuration and monitoring </a:t>
            </a:r>
            <a:r>
              <a:rPr lang="en-US" sz="1600" dirty="0" smtClean="0">
                <a:solidFill>
                  <a:srgbClr val="172B4D"/>
                </a:solidFill>
                <a:latin typeface="+mj-lt"/>
              </a:rPr>
              <a:t>there.</a:t>
            </a:r>
            <a:endParaRPr lang="en-US" sz="1600" dirty="0">
              <a:solidFill>
                <a:srgbClr val="172B4D"/>
              </a:solidFill>
              <a:latin typeface="+mj-lt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70C0"/>
                </a:solidFill>
              </a:rPr>
              <a:t>Story ID: </a:t>
            </a:r>
            <a:r>
              <a:rPr lang="en-US" sz="1600" dirty="0" smtClean="0">
                <a:solidFill>
                  <a:srgbClr val="0070C0"/>
                </a:solidFill>
              </a:rPr>
              <a:t>EP12-S00</a:t>
            </a:r>
            <a:r>
              <a:rPr lang="en-US" altLang="zh-CN" sz="1600" dirty="0" smtClean="0">
                <a:solidFill>
                  <a:srgbClr val="0070C0"/>
                </a:solidFill>
              </a:rPr>
              <a:t>2</a:t>
            </a:r>
            <a:r>
              <a:rPr lang="en-US" sz="1600" dirty="0" smtClean="0">
                <a:solidFill>
                  <a:srgbClr val="0070C0"/>
                </a:solidFill>
              </a:rPr>
              <a:t>-JZ</a:t>
            </a:r>
            <a:r>
              <a:rPr lang="en-US" sz="1600" dirty="0">
                <a:solidFill>
                  <a:srgbClr val="0070C0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172B4D"/>
                </a:solidFill>
              </a:rPr>
              <a:t>As a Easy Finance APP admin</a:t>
            </a:r>
            <a:r>
              <a:rPr lang="en-US" sz="1600" dirty="0" smtClean="0">
                <a:solidFill>
                  <a:srgbClr val="172B4D"/>
                </a:solidFill>
                <a:latin typeface="+mj-lt"/>
              </a:rPr>
              <a:t>, </a:t>
            </a:r>
            <a:r>
              <a:rPr lang="en-US" sz="1600" dirty="0">
                <a:solidFill>
                  <a:srgbClr val="172B4D"/>
                </a:solidFill>
                <a:latin typeface="+mj-lt"/>
              </a:rPr>
              <a:t>I want to be able to stop usage of the App in case of emergency, so no application can be submitted from </a:t>
            </a:r>
            <a:r>
              <a:rPr lang="en-US" sz="1600" dirty="0" err="1" smtClean="0">
                <a:solidFill>
                  <a:srgbClr val="172B4D"/>
                </a:solidFill>
                <a:latin typeface="+mj-lt"/>
              </a:rPr>
              <a:t>eApplication</a:t>
            </a:r>
            <a:r>
              <a:rPr lang="en-US" sz="1600" dirty="0" smtClean="0">
                <a:solidFill>
                  <a:srgbClr val="172B4D"/>
                </a:solidFill>
                <a:latin typeface="+mj-lt"/>
              </a:rPr>
              <a:t>.</a:t>
            </a:r>
            <a:endParaRPr lang="en-US" sz="1600" dirty="0">
              <a:solidFill>
                <a:srgbClr val="172B4D"/>
              </a:solidFill>
              <a:latin typeface="+mj-lt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70C0"/>
                </a:solidFill>
              </a:rPr>
              <a:t>Story ID: </a:t>
            </a:r>
            <a:r>
              <a:rPr lang="en-US" sz="1600" dirty="0" smtClean="0">
                <a:solidFill>
                  <a:srgbClr val="0070C0"/>
                </a:solidFill>
              </a:rPr>
              <a:t>EP12-S00</a:t>
            </a:r>
            <a:r>
              <a:rPr lang="en-US" altLang="zh-CN" sz="1600" dirty="0" smtClean="0">
                <a:solidFill>
                  <a:srgbClr val="0070C0"/>
                </a:solidFill>
              </a:rPr>
              <a:t>3</a:t>
            </a:r>
            <a:r>
              <a:rPr lang="en-US" sz="1600" dirty="0" smtClean="0">
                <a:solidFill>
                  <a:srgbClr val="0070C0"/>
                </a:solidFill>
              </a:rPr>
              <a:t>-JZ</a:t>
            </a:r>
            <a:r>
              <a:rPr lang="en-US" sz="1600" dirty="0">
                <a:solidFill>
                  <a:srgbClr val="0070C0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172B4D"/>
                </a:solidFill>
              </a:rPr>
              <a:t>As a Easy Finance APP admin</a:t>
            </a:r>
            <a:r>
              <a:rPr lang="en-US" sz="1600" dirty="0" smtClean="0">
                <a:solidFill>
                  <a:srgbClr val="172B4D"/>
                </a:solidFill>
                <a:latin typeface="+mj-lt"/>
              </a:rPr>
              <a:t>, </a:t>
            </a:r>
            <a:r>
              <a:rPr lang="en-US" sz="1600" dirty="0">
                <a:solidFill>
                  <a:srgbClr val="172B4D"/>
                </a:solidFill>
                <a:latin typeface="+mj-lt"/>
              </a:rPr>
              <a:t>I want to be able to search for pending applications, so that I can find the respective information.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70C0"/>
                </a:solidFill>
              </a:rPr>
              <a:t>Story ID: </a:t>
            </a:r>
            <a:r>
              <a:rPr lang="en-US" sz="1600" dirty="0" smtClean="0">
                <a:solidFill>
                  <a:srgbClr val="0070C0"/>
                </a:solidFill>
              </a:rPr>
              <a:t>EP12-S00</a:t>
            </a:r>
            <a:r>
              <a:rPr lang="en-US" altLang="zh-CN" sz="1600" dirty="0" smtClean="0">
                <a:solidFill>
                  <a:srgbClr val="0070C0"/>
                </a:solidFill>
              </a:rPr>
              <a:t>4</a:t>
            </a:r>
            <a:r>
              <a:rPr lang="en-US" sz="1600" dirty="0" smtClean="0">
                <a:solidFill>
                  <a:srgbClr val="0070C0"/>
                </a:solidFill>
              </a:rPr>
              <a:t>-JZ</a:t>
            </a:r>
            <a:r>
              <a:rPr lang="en-US" sz="1600" dirty="0">
                <a:solidFill>
                  <a:srgbClr val="0070C0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172B4D"/>
                </a:solidFill>
              </a:rPr>
              <a:t>As a Easy Finance APP admin</a:t>
            </a:r>
            <a:r>
              <a:rPr lang="en-US" sz="1600" dirty="0" smtClean="0">
                <a:solidFill>
                  <a:srgbClr val="172B4D"/>
                </a:solidFill>
                <a:latin typeface="+mj-lt"/>
              </a:rPr>
              <a:t>, </a:t>
            </a:r>
            <a:r>
              <a:rPr lang="en-US" sz="1600" dirty="0">
                <a:solidFill>
                  <a:srgbClr val="172B4D"/>
                </a:solidFill>
                <a:latin typeface="+mj-lt"/>
              </a:rPr>
              <a:t>I want to export report, so that I can use the report for certain </a:t>
            </a:r>
            <a:r>
              <a:rPr lang="en-US" sz="1600" dirty="0" smtClean="0">
                <a:solidFill>
                  <a:srgbClr val="172B4D"/>
                </a:solidFill>
                <a:latin typeface="+mj-lt"/>
              </a:rPr>
              <a:t>purpose.</a:t>
            </a:r>
            <a:endParaRPr lang="en-US" sz="1600" dirty="0">
              <a:solidFill>
                <a:srgbClr val="172B4D"/>
              </a:solidFill>
              <a:latin typeface="+mj-lt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70C0"/>
                </a:solidFill>
              </a:rPr>
              <a:t>Story ID: </a:t>
            </a:r>
            <a:r>
              <a:rPr lang="en-US" sz="1600" dirty="0" smtClean="0">
                <a:solidFill>
                  <a:srgbClr val="0070C0"/>
                </a:solidFill>
              </a:rPr>
              <a:t>EP12-S00</a:t>
            </a:r>
            <a:r>
              <a:rPr lang="en-US" altLang="zh-CN" sz="1600" dirty="0" smtClean="0">
                <a:solidFill>
                  <a:srgbClr val="0070C0"/>
                </a:solidFill>
              </a:rPr>
              <a:t>5</a:t>
            </a:r>
            <a:r>
              <a:rPr lang="en-US" sz="1600" dirty="0" smtClean="0">
                <a:solidFill>
                  <a:srgbClr val="0070C0"/>
                </a:solidFill>
              </a:rPr>
              <a:t>-JZ</a:t>
            </a:r>
            <a:r>
              <a:rPr lang="en-US" sz="1600" dirty="0">
                <a:solidFill>
                  <a:srgbClr val="0070C0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172B4D"/>
                </a:solidFill>
              </a:rPr>
              <a:t>As a Easy Finance APP admin</a:t>
            </a:r>
            <a:r>
              <a:rPr lang="en-US" sz="1600" dirty="0" smtClean="0">
                <a:solidFill>
                  <a:srgbClr val="172B4D"/>
                </a:solidFill>
                <a:latin typeface="+mj-lt"/>
              </a:rPr>
              <a:t>, </a:t>
            </a:r>
            <a:r>
              <a:rPr lang="en-US" sz="1600" dirty="0">
                <a:solidFill>
                  <a:srgbClr val="172B4D"/>
                </a:solidFill>
                <a:latin typeface="+mj-lt"/>
              </a:rPr>
              <a:t>I want to have </a:t>
            </a:r>
            <a:r>
              <a:rPr lang="en-US" sz="1600" dirty="0" smtClean="0">
                <a:solidFill>
                  <a:srgbClr val="172B4D"/>
                </a:solidFill>
                <a:latin typeface="+mj-lt"/>
              </a:rPr>
              <a:t>app usage reports for statistics, </a:t>
            </a:r>
            <a:r>
              <a:rPr lang="en-US" sz="1600" dirty="0">
                <a:solidFill>
                  <a:srgbClr val="172B4D"/>
                </a:solidFill>
                <a:latin typeface="+mj-lt"/>
              </a:rPr>
              <a:t>so that I can analyze user behavior and improve the </a:t>
            </a:r>
            <a:r>
              <a:rPr lang="en-US" sz="1600" dirty="0" smtClean="0">
                <a:solidFill>
                  <a:srgbClr val="172B4D"/>
                </a:solidFill>
                <a:latin typeface="+mj-lt"/>
              </a:rPr>
              <a:t>functionalities.</a:t>
            </a:r>
            <a:endParaRPr lang="en-US" sz="1600" dirty="0">
              <a:solidFill>
                <a:srgbClr val="172B4D"/>
              </a:solidFill>
              <a:latin typeface="+mj-lt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70C0"/>
                </a:solidFill>
              </a:rPr>
              <a:t>Story ID: </a:t>
            </a:r>
            <a:r>
              <a:rPr lang="en-US" sz="1600" dirty="0" smtClean="0">
                <a:solidFill>
                  <a:srgbClr val="0070C0"/>
                </a:solidFill>
              </a:rPr>
              <a:t>EP12-S00</a:t>
            </a:r>
            <a:r>
              <a:rPr lang="en-US" altLang="zh-CN" sz="1600" dirty="0" smtClean="0">
                <a:solidFill>
                  <a:srgbClr val="0070C0"/>
                </a:solidFill>
              </a:rPr>
              <a:t>6</a:t>
            </a:r>
            <a:r>
              <a:rPr lang="en-US" sz="1600" dirty="0" smtClean="0">
                <a:solidFill>
                  <a:srgbClr val="0070C0"/>
                </a:solidFill>
              </a:rPr>
              <a:t>-JZ</a:t>
            </a:r>
            <a:r>
              <a:rPr lang="en-US" sz="1600" dirty="0">
                <a:solidFill>
                  <a:srgbClr val="0070C0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172B4D"/>
                </a:solidFill>
              </a:rPr>
              <a:t>As a Easy Finance APP admin</a:t>
            </a:r>
            <a:r>
              <a:rPr lang="en-US" sz="1600" dirty="0" smtClean="0">
                <a:solidFill>
                  <a:srgbClr val="172B4D"/>
                </a:solidFill>
                <a:latin typeface="+mj-lt"/>
              </a:rPr>
              <a:t>, </a:t>
            </a:r>
            <a:r>
              <a:rPr lang="en-US" sz="1600" dirty="0">
                <a:solidFill>
                  <a:srgbClr val="172B4D"/>
                </a:solidFill>
                <a:latin typeface="+mj-lt"/>
              </a:rPr>
              <a:t>I want the functionalities of </a:t>
            </a:r>
            <a:r>
              <a:rPr lang="en-US" sz="1600" dirty="0" err="1">
                <a:solidFill>
                  <a:srgbClr val="172B4D"/>
                </a:solidFill>
                <a:latin typeface="+mj-lt"/>
              </a:rPr>
              <a:t>eApp</a:t>
            </a:r>
            <a:r>
              <a:rPr lang="en-US" sz="1600" dirty="0">
                <a:solidFill>
                  <a:srgbClr val="172B4D"/>
                </a:solidFill>
                <a:latin typeface="+mj-lt"/>
              </a:rPr>
              <a:t> (like eAuthentication) to be re-usable, so that I can re-use the functionalities for other use cases ( e.g. for a online customer journey (web</a:t>
            </a:r>
            <a:r>
              <a:rPr lang="en-US" sz="1600" dirty="0" smtClean="0">
                <a:solidFill>
                  <a:srgbClr val="172B4D"/>
                </a:solidFill>
                <a:latin typeface="+mj-lt"/>
              </a:rPr>
              <a:t>)).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endParaRPr lang="en-US" sz="16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70C0"/>
                </a:solidFill>
              </a:rPr>
              <a:t>Story </a:t>
            </a:r>
            <a:r>
              <a:rPr lang="en-US" sz="1600" dirty="0">
                <a:solidFill>
                  <a:srgbClr val="0070C0"/>
                </a:solidFill>
              </a:rPr>
              <a:t>ID: EP12-S00</a:t>
            </a:r>
            <a:r>
              <a:rPr lang="en-US" altLang="zh-CN" sz="1600" dirty="0">
                <a:solidFill>
                  <a:srgbClr val="0070C0"/>
                </a:solidFill>
              </a:rPr>
              <a:t>6</a:t>
            </a:r>
            <a:r>
              <a:rPr lang="en-US" sz="1600" dirty="0">
                <a:solidFill>
                  <a:srgbClr val="0070C0"/>
                </a:solidFill>
              </a:rPr>
              <a:t>-JZ: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172B4D"/>
                </a:solidFill>
              </a:rPr>
              <a:t>As a Easy Finance APP admin, I want to manage </a:t>
            </a:r>
            <a:r>
              <a:rPr lang="en-US" sz="1600" dirty="0" err="1">
                <a:solidFill>
                  <a:srgbClr val="172B4D"/>
                </a:solidFill>
              </a:rPr>
              <a:t>masterdata</a:t>
            </a:r>
            <a:r>
              <a:rPr lang="en-US" sz="1600" dirty="0">
                <a:solidFill>
                  <a:srgbClr val="172B4D"/>
                </a:solidFill>
              </a:rPr>
              <a:t> in </a:t>
            </a:r>
            <a:r>
              <a:rPr lang="en-US" sz="1600" dirty="0" err="1">
                <a:solidFill>
                  <a:srgbClr val="172B4D"/>
                </a:solidFill>
              </a:rPr>
              <a:t>eApp</a:t>
            </a:r>
            <a:r>
              <a:rPr lang="en-US" sz="1600" dirty="0">
                <a:solidFill>
                  <a:srgbClr val="172B4D"/>
                </a:solidFill>
              </a:rPr>
              <a:t>, so that </a:t>
            </a:r>
            <a:r>
              <a:rPr lang="en-US" sz="1600" dirty="0" err="1">
                <a:solidFill>
                  <a:srgbClr val="172B4D"/>
                </a:solidFill>
              </a:rPr>
              <a:t>eApp</a:t>
            </a:r>
            <a:r>
              <a:rPr lang="en-US" sz="1600" dirty="0">
                <a:solidFill>
                  <a:srgbClr val="172B4D"/>
                </a:solidFill>
              </a:rPr>
              <a:t> can show correct information to customer</a:t>
            </a:r>
            <a:endParaRPr lang="en-US" sz="1600" dirty="0">
              <a:solidFill>
                <a:srgbClr val="172B4D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80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ID: </a:t>
            </a:r>
            <a:r>
              <a:rPr lang="en-US" dirty="0" smtClean="0"/>
              <a:t>EP12-S001-JZ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8" y="1048659"/>
            <a:ext cx="11224685" cy="570847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As a admin, I want to have an admin portal, so that I can do configuration and monitoring there</a:t>
            </a:r>
          </a:p>
          <a:p>
            <a:pPr marL="0" indent="0">
              <a:buNone/>
            </a:pPr>
            <a:r>
              <a:rPr lang="en-US" u="sng" dirty="0" smtClean="0">
                <a:solidFill>
                  <a:srgbClr val="00B0F0"/>
                </a:solidFill>
                <a:latin typeface="+mj-lt"/>
              </a:rPr>
              <a:t>Assumptions</a:t>
            </a:r>
            <a:r>
              <a:rPr lang="en-US" u="sng" dirty="0">
                <a:solidFill>
                  <a:srgbClr val="00B0F0"/>
                </a:solidFill>
                <a:latin typeface="+mj-lt"/>
              </a:rPr>
              <a:t>:</a:t>
            </a:r>
          </a:p>
          <a:p>
            <a:r>
              <a:rPr lang="en-US" dirty="0" smtClean="0">
                <a:solidFill>
                  <a:srgbClr val="172B4D"/>
                </a:solidFill>
                <a:latin typeface="+mj-lt"/>
              </a:rPr>
              <a:t>There are admins to maintain </a:t>
            </a:r>
            <a:r>
              <a:rPr lang="en-US" dirty="0" err="1" smtClean="0">
                <a:solidFill>
                  <a:srgbClr val="172B4D"/>
                </a:solidFill>
                <a:latin typeface="+mj-lt"/>
              </a:rPr>
              <a:t>eApp</a:t>
            </a:r>
            <a:endParaRPr lang="en-US" dirty="0" smtClean="0">
              <a:solidFill>
                <a:srgbClr val="172B4D"/>
              </a:solidFill>
              <a:latin typeface="+mj-lt"/>
            </a:endParaRPr>
          </a:p>
          <a:p>
            <a:r>
              <a:rPr lang="en-US" dirty="0" smtClean="0">
                <a:solidFill>
                  <a:srgbClr val="172B4D"/>
                </a:solidFill>
                <a:latin typeface="+mj-lt"/>
              </a:rPr>
              <a:t>Features and reports are updated online in real time</a:t>
            </a:r>
          </a:p>
          <a:p>
            <a:pPr marL="0" indent="0">
              <a:buNone/>
            </a:pPr>
            <a:r>
              <a:rPr lang="en-US" u="sng" dirty="0" smtClean="0">
                <a:solidFill>
                  <a:srgbClr val="00B0F0"/>
                </a:solidFill>
                <a:latin typeface="+mj-lt"/>
              </a:rPr>
              <a:t>Pre-Conditions</a:t>
            </a:r>
            <a:r>
              <a:rPr lang="en-US" u="sng" dirty="0">
                <a:solidFill>
                  <a:srgbClr val="00B0F0"/>
                </a:solidFill>
                <a:latin typeface="+mj-lt"/>
              </a:rPr>
              <a:t>:</a:t>
            </a:r>
          </a:p>
          <a:p>
            <a:r>
              <a:rPr lang="en-US" dirty="0" smtClean="0">
                <a:solidFill>
                  <a:srgbClr val="172B4D"/>
                </a:solidFill>
                <a:latin typeface="+mj-lt"/>
              </a:rPr>
              <a:t>None</a:t>
            </a:r>
          </a:p>
          <a:p>
            <a:pPr marL="0" lvl="0" indent="0">
              <a:buNone/>
            </a:pPr>
            <a:r>
              <a:rPr lang="en-US" u="sng" dirty="0" smtClean="0">
                <a:solidFill>
                  <a:srgbClr val="00B0F0"/>
                </a:solidFill>
                <a:latin typeface="+mj-lt"/>
              </a:rPr>
              <a:t>Acceptance </a:t>
            </a:r>
            <a:r>
              <a:rPr lang="en-US" u="sng" dirty="0">
                <a:solidFill>
                  <a:srgbClr val="00B0F0"/>
                </a:solidFill>
                <a:latin typeface="+mj-lt"/>
              </a:rPr>
              <a:t>Criteria: </a:t>
            </a:r>
          </a:p>
          <a:p>
            <a:r>
              <a:rPr lang="en-US" dirty="0">
                <a:solidFill>
                  <a:srgbClr val="172B4D"/>
                </a:solidFill>
              </a:rPr>
              <a:t>The </a:t>
            </a:r>
            <a:r>
              <a:rPr lang="en-US" dirty="0" smtClean="0">
                <a:solidFill>
                  <a:srgbClr val="172B4D"/>
                </a:solidFill>
              </a:rPr>
              <a:t>admin portal should be a separate site from DFE</a:t>
            </a:r>
          </a:p>
          <a:p>
            <a:r>
              <a:rPr lang="en-US" dirty="0" smtClean="0">
                <a:solidFill>
                  <a:srgbClr val="172B4D"/>
                </a:solidFill>
              </a:rPr>
              <a:t>There should be access control on this portal</a:t>
            </a:r>
          </a:p>
          <a:p>
            <a:r>
              <a:rPr lang="en-US" dirty="0">
                <a:solidFill>
                  <a:srgbClr val="172B4D"/>
                </a:solidFill>
              </a:rPr>
              <a:t>The CI should comply to BMW standard</a:t>
            </a:r>
          </a:p>
          <a:p>
            <a:pPr marL="342900" lvl="0" indent="-342900">
              <a:buAutoNum type="arabicPeriod"/>
            </a:pPr>
            <a:endParaRPr lang="en-US" sz="1600" dirty="0" smtClean="0">
              <a:solidFill>
                <a:srgbClr val="172B4D"/>
              </a:solidFill>
              <a:latin typeface="+mj-lt"/>
            </a:endParaRPr>
          </a:p>
          <a:p>
            <a:pPr marL="342900" lvl="0" indent="-342900">
              <a:buAutoNum type="arabicPeriod"/>
            </a:pPr>
            <a:endParaRPr lang="en-US" dirty="0" smtClean="0">
              <a:solidFill>
                <a:srgbClr val="172B4D"/>
              </a:solidFill>
              <a:latin typeface="+mj-lt"/>
            </a:endParaRPr>
          </a:p>
          <a:p>
            <a:pPr marL="342900" lvl="0" indent="-342900">
              <a:buAutoNum type="arabicPeriod"/>
            </a:pPr>
            <a:endParaRPr lang="en-US" dirty="0">
              <a:solidFill>
                <a:srgbClr val="172B4D"/>
              </a:solidFill>
              <a:latin typeface="+mj-lt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83923" y="598684"/>
            <a:ext cx="1229710" cy="388882"/>
          </a:xfrm>
          <a:prstGeom prst="rect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666666"/>
                </a:solidFill>
                <a:latin typeface="BMW Group Condensed" panose="020B0606020202020204" pitchFamily="34" charset="0"/>
              </a:rPr>
              <a:t>Business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83923" y="1560880"/>
            <a:ext cx="1229710" cy="388882"/>
          </a:xfrm>
          <a:prstGeom prst="rect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666666"/>
                </a:solidFill>
                <a:latin typeface="BMW Group Condensed" panose="020B0606020202020204" pitchFamily="34" charset="0"/>
              </a:rPr>
              <a:t>IT</a:t>
            </a:r>
          </a:p>
        </p:txBody>
      </p:sp>
      <p:sp>
        <p:nvSpPr>
          <p:cNvPr id="12" name="Oval 11"/>
          <p:cNvSpPr/>
          <p:nvPr/>
        </p:nvSpPr>
        <p:spPr>
          <a:xfrm>
            <a:off x="9958406" y="598685"/>
            <a:ext cx="399393" cy="388881"/>
          </a:xfrm>
          <a:prstGeom prst="ellipse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err="1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9958406" y="1560881"/>
            <a:ext cx="399393" cy="388881"/>
          </a:xfrm>
          <a:prstGeom prst="ellipse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875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think-cell Slide" r:id="rId5" imgW="287" imgH="288" progId="TCLayout.ActiveDocument.1">
                  <p:embed/>
                </p:oleObj>
              </mc:Choice>
              <mc:Fallback>
                <p:oleObj name="think-cell Slide" r:id="rId5" imgW="287" imgH="28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CCCCC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>
              <a:lnSpc>
                <a:spcPts val="2700"/>
              </a:lnSpc>
              <a:spcBef>
                <a:spcPct val="0"/>
              </a:spcBef>
              <a:spcAft>
                <a:spcPct val="0"/>
              </a:spcAft>
            </a:pPr>
            <a:endParaRPr lang="en-US" sz="2600" b="1" u="none" dirty="0" err="1" smtClean="0">
              <a:solidFill>
                <a:srgbClr val="666666"/>
              </a:solidFill>
              <a:latin typeface="BMW Group Condensed" panose="020B0606020202020204" pitchFamily="34" charset="0"/>
              <a:sym typeface="BMW Group Condensed" panose="020B0606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ID: </a:t>
            </a:r>
            <a:r>
              <a:rPr lang="en-US" dirty="0" smtClean="0"/>
              <a:t>ES-S000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8" y="1048659"/>
            <a:ext cx="11224685" cy="507274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Mockups: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12321" y="1534886"/>
            <a:ext cx="11397343" cy="5208814"/>
            <a:chOff x="612321" y="1534886"/>
            <a:chExt cx="11397343" cy="5208814"/>
          </a:xfrm>
        </p:grpSpPr>
        <p:sp>
          <p:nvSpPr>
            <p:cNvPr id="7" name="Rectangle 6"/>
            <p:cNvSpPr/>
            <p:nvPr/>
          </p:nvSpPr>
          <p:spPr>
            <a:xfrm>
              <a:off x="612321" y="1534886"/>
              <a:ext cx="11397343" cy="52006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 rtl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1800" b="0" i="0" u="none" baseline="0" dirty="0" err="1" smtClean="0">
                <a:solidFill>
                  <a:srgbClr val="666666"/>
                </a:solidFill>
                <a:latin typeface="BMW Group Condensed" panose="020B0606020202020204" pitchFamily="34" charset="0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612321" y="1983921"/>
              <a:ext cx="11397343" cy="0"/>
            </a:xfrm>
            <a:prstGeom prst="line">
              <a:avLst/>
            </a:prstGeom>
            <a:ln w="12700">
              <a:solidFill>
                <a:srgbClr val="92A2BD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2000250" y="1983921"/>
              <a:ext cx="0" cy="4759779"/>
            </a:xfrm>
            <a:prstGeom prst="line">
              <a:avLst/>
            </a:prstGeom>
            <a:ln w="12700">
              <a:solidFill>
                <a:srgbClr val="92A2BD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726621" y="1574738"/>
              <a:ext cx="1102179" cy="369332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l" rtl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800" b="0" i="0" u="none" baseline="0" dirty="0" smtClean="0">
                  <a:solidFill>
                    <a:srgbClr val="000000"/>
                  </a:solidFill>
                  <a:latin typeface="BMW Group Condensed" panose="020B0606020202020204" pitchFamily="34" charset="0"/>
                </a:rPr>
                <a:t>BMW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12321" y="2066471"/>
              <a:ext cx="1387929" cy="369332"/>
            </a:xfrm>
            <a:prstGeom prst="rect">
              <a:avLst/>
            </a:prstGeom>
            <a:solidFill>
              <a:srgbClr val="3F7BFD"/>
            </a:solidFill>
          </p:spPr>
          <p:txBody>
            <a:bodyPr vert="horz" wrap="square" rtlCol="0">
              <a:spAutoFit/>
            </a:bodyPr>
            <a:lstStyle/>
            <a:p>
              <a:pPr algn="l" rtl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dirty="0" smtClean="0">
                  <a:solidFill>
                    <a:schemeClr val="bg1"/>
                  </a:solidFill>
                  <a:latin typeface="BMW Group Condensed" panose="020B0606020202020204" pitchFamily="34" charset="0"/>
                </a:rPr>
                <a:t>Requests </a:t>
              </a:r>
              <a:endParaRPr lang="en-US" sz="1800" b="0" i="0" u="none" baseline="0" dirty="0" smtClean="0">
                <a:solidFill>
                  <a:schemeClr val="bg1"/>
                </a:solidFill>
                <a:latin typeface="BMW Group Condensed" panose="020B0606020202020204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12321" y="2588532"/>
              <a:ext cx="1387929" cy="369332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l" rtl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800" b="0" i="0" u="none" baseline="0" dirty="0" smtClean="0">
                  <a:solidFill>
                    <a:srgbClr val="000000"/>
                  </a:solidFill>
                  <a:latin typeface="BMW Group Condensed" panose="020B0606020202020204" pitchFamily="34" charset="0"/>
                </a:rPr>
                <a:t>Reports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12321" y="3110593"/>
              <a:ext cx="1387929" cy="369332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l" rtl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dirty="0" smtClean="0">
                  <a:solidFill>
                    <a:srgbClr val="000000"/>
                  </a:solidFill>
                  <a:latin typeface="BMW Group Condensed" panose="020B0606020202020204" pitchFamily="34" charset="0"/>
                </a:rPr>
                <a:t>Configure</a:t>
              </a:r>
              <a:endParaRPr lang="en-US" sz="1800" b="0" i="0" u="none" baseline="0" dirty="0" smtClean="0">
                <a:solidFill>
                  <a:srgbClr val="000000"/>
                </a:solidFill>
                <a:latin typeface="BMW Group Condensed" panose="020B0606020202020204" pitchFamily="34" charset="0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0686596" y="1624373"/>
            <a:ext cx="2350106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baseline="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Admin@bmw.com</a:t>
            </a:r>
          </a:p>
        </p:txBody>
      </p:sp>
      <p:sp>
        <p:nvSpPr>
          <p:cNvPr id="8" name="Rectangle 7"/>
          <p:cNvSpPr/>
          <p:nvPr/>
        </p:nvSpPr>
        <p:spPr>
          <a:xfrm>
            <a:off x="2220685" y="2147207"/>
            <a:ext cx="7894865" cy="40005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478406" y="2166875"/>
            <a:ext cx="1296913" cy="342900"/>
          </a:xfrm>
          <a:prstGeom prst="rect">
            <a:avLst/>
          </a:prstGeom>
          <a:solidFill>
            <a:srgbClr val="CCCCC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Search</a:t>
            </a: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2220685" y="2815193"/>
          <a:ext cx="9616320" cy="3110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3264"/>
                <a:gridCol w="1923264"/>
                <a:gridCol w="1923264"/>
                <a:gridCol w="1923264"/>
                <a:gridCol w="1923264"/>
              </a:tblGrid>
              <a:tr h="617517">
                <a:tc>
                  <a:txBody>
                    <a:bodyPr/>
                    <a:lstStyle/>
                    <a:p>
                      <a:r>
                        <a:rPr lang="en-US" dirty="0" smtClean="0"/>
                        <a:t>No.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ApplicationNo</a:t>
                      </a:r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ContractNo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617517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张三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CN123321123456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Closed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17517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李四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A1233456324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Processing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17517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王五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CN123332132222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Approved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17517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421" y="2957864"/>
            <a:ext cx="261775" cy="26177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193" y="2964928"/>
            <a:ext cx="261775" cy="26177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6027" y="3110593"/>
            <a:ext cx="261775" cy="26177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4650" y="2949958"/>
            <a:ext cx="261775" cy="26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94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ID: </a:t>
            </a:r>
            <a:r>
              <a:rPr lang="en-US" dirty="0" smtClean="0"/>
              <a:t>EP12-S00</a:t>
            </a:r>
            <a:r>
              <a:rPr lang="en-US" altLang="zh-CN" dirty="0" smtClean="0"/>
              <a:t>2</a:t>
            </a:r>
            <a:r>
              <a:rPr lang="en-US" dirty="0" smtClean="0"/>
              <a:t>-JZ</a:t>
            </a:r>
            <a:r>
              <a:rPr lang="en-US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8" y="1048659"/>
            <a:ext cx="11224685" cy="570847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As a admin, I want to be able to stop usage of the App in case of emergency, so no application can be submitted from eApplication </a:t>
            </a:r>
          </a:p>
          <a:p>
            <a:pPr marL="0" indent="0">
              <a:buNone/>
            </a:pPr>
            <a:r>
              <a:rPr lang="en-US" u="sng" dirty="0" smtClean="0">
                <a:solidFill>
                  <a:srgbClr val="00B0F0"/>
                </a:solidFill>
                <a:latin typeface="+mj-lt"/>
              </a:rPr>
              <a:t>Assumptions</a:t>
            </a:r>
            <a:r>
              <a:rPr lang="en-US" u="sng" dirty="0">
                <a:solidFill>
                  <a:srgbClr val="00B0F0"/>
                </a:solidFill>
                <a:latin typeface="+mj-lt"/>
              </a:rPr>
              <a:t>:</a:t>
            </a:r>
          </a:p>
          <a:p>
            <a:r>
              <a:rPr lang="en-US" dirty="0" smtClean="0">
                <a:solidFill>
                  <a:srgbClr val="172B4D"/>
                </a:solidFill>
                <a:latin typeface="+mj-lt"/>
              </a:rPr>
              <a:t>Users use </a:t>
            </a:r>
            <a:r>
              <a:rPr lang="en-US" dirty="0" err="1" smtClean="0">
                <a:solidFill>
                  <a:srgbClr val="172B4D"/>
                </a:solidFill>
                <a:latin typeface="+mj-lt"/>
              </a:rPr>
              <a:t>eApp</a:t>
            </a:r>
            <a:r>
              <a:rPr lang="en-US" dirty="0" smtClean="0">
                <a:solidFill>
                  <a:srgbClr val="172B4D"/>
                </a:solidFill>
                <a:latin typeface="+mj-lt"/>
              </a:rPr>
              <a:t> to apply loan</a:t>
            </a:r>
          </a:p>
          <a:p>
            <a:pPr marL="0" indent="0">
              <a:buNone/>
            </a:pPr>
            <a:r>
              <a:rPr lang="en-US" u="sng" dirty="0" smtClean="0">
                <a:solidFill>
                  <a:srgbClr val="00B0F0"/>
                </a:solidFill>
                <a:latin typeface="+mj-lt"/>
              </a:rPr>
              <a:t>Pre-Conditions</a:t>
            </a:r>
            <a:r>
              <a:rPr lang="en-US" u="sng" dirty="0">
                <a:solidFill>
                  <a:srgbClr val="00B0F0"/>
                </a:solidFill>
                <a:latin typeface="+mj-lt"/>
              </a:rPr>
              <a:t>:</a:t>
            </a:r>
          </a:p>
          <a:p>
            <a:r>
              <a:rPr lang="en-US" dirty="0" smtClean="0">
                <a:solidFill>
                  <a:srgbClr val="172B4D"/>
                </a:solidFill>
                <a:latin typeface="+mj-lt"/>
              </a:rPr>
              <a:t>The application from app shall be freeze due to certain reasons</a:t>
            </a:r>
          </a:p>
          <a:p>
            <a:r>
              <a:rPr lang="en-US" dirty="0" smtClean="0">
                <a:solidFill>
                  <a:srgbClr val="172B4D"/>
                </a:solidFill>
                <a:latin typeface="+mj-lt"/>
              </a:rPr>
              <a:t>There should be an admin portal to configure all admin features</a:t>
            </a:r>
          </a:p>
          <a:p>
            <a:pPr marL="0" lvl="0" indent="0">
              <a:buNone/>
            </a:pPr>
            <a:r>
              <a:rPr lang="en-US" u="sng" dirty="0" smtClean="0">
                <a:solidFill>
                  <a:srgbClr val="00B0F0"/>
                </a:solidFill>
                <a:latin typeface="+mj-lt"/>
              </a:rPr>
              <a:t>Acceptance </a:t>
            </a:r>
            <a:r>
              <a:rPr lang="en-US" u="sng" dirty="0">
                <a:solidFill>
                  <a:srgbClr val="00B0F0"/>
                </a:solidFill>
                <a:latin typeface="+mj-lt"/>
              </a:rPr>
              <a:t>Criteria: </a:t>
            </a:r>
          </a:p>
          <a:p>
            <a:r>
              <a:rPr lang="en-US" dirty="0" smtClean="0">
                <a:solidFill>
                  <a:srgbClr val="172B4D"/>
                </a:solidFill>
              </a:rPr>
              <a:t>After stop from admin portal, all applications from </a:t>
            </a:r>
            <a:r>
              <a:rPr lang="en-US" dirty="0" err="1" smtClean="0">
                <a:solidFill>
                  <a:srgbClr val="172B4D"/>
                </a:solidFill>
              </a:rPr>
              <a:t>eApp</a:t>
            </a:r>
            <a:r>
              <a:rPr lang="en-US" dirty="0" smtClean="0">
                <a:solidFill>
                  <a:srgbClr val="172B4D"/>
                </a:solidFill>
              </a:rPr>
              <a:t> are not allowed to submit</a:t>
            </a:r>
          </a:p>
          <a:p>
            <a:r>
              <a:rPr lang="en-US" dirty="0" smtClean="0">
                <a:solidFill>
                  <a:srgbClr val="172B4D"/>
                </a:solidFill>
              </a:rPr>
              <a:t>There should be a end date and description of this emergency stop</a:t>
            </a:r>
          </a:p>
          <a:p>
            <a:r>
              <a:rPr lang="en-US" dirty="0" smtClean="0">
                <a:solidFill>
                  <a:srgbClr val="172B4D"/>
                </a:solidFill>
              </a:rPr>
              <a:t>There is a notification for user, to describe the reason of stopping service</a:t>
            </a:r>
            <a:endParaRPr lang="en-US" dirty="0"/>
          </a:p>
          <a:p>
            <a:pPr marL="342900" lvl="0" indent="-342900">
              <a:buAutoNum type="arabicPeriod"/>
            </a:pPr>
            <a:endParaRPr lang="en-US" sz="1600" dirty="0" smtClean="0">
              <a:solidFill>
                <a:srgbClr val="172B4D"/>
              </a:solidFill>
              <a:latin typeface="+mj-lt"/>
            </a:endParaRPr>
          </a:p>
          <a:p>
            <a:pPr marL="342900" lvl="0" indent="-342900">
              <a:buAutoNum type="arabicPeriod"/>
            </a:pPr>
            <a:endParaRPr lang="en-US" dirty="0" smtClean="0">
              <a:solidFill>
                <a:srgbClr val="172B4D"/>
              </a:solidFill>
              <a:latin typeface="+mj-lt"/>
            </a:endParaRPr>
          </a:p>
          <a:p>
            <a:pPr marL="342900" lvl="0" indent="-342900">
              <a:buAutoNum type="arabicPeriod"/>
            </a:pPr>
            <a:endParaRPr lang="en-US" dirty="0">
              <a:solidFill>
                <a:srgbClr val="172B4D"/>
              </a:solidFill>
              <a:latin typeface="+mj-lt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797597" y="451728"/>
            <a:ext cx="1229710" cy="388882"/>
          </a:xfrm>
          <a:prstGeom prst="rect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666666"/>
                </a:solidFill>
                <a:latin typeface="BMW Group Condensed" panose="020B0606020202020204" pitchFamily="34" charset="0"/>
              </a:rPr>
              <a:t>Business</a:t>
            </a:r>
          </a:p>
        </p:txBody>
      </p:sp>
      <p:sp>
        <p:nvSpPr>
          <p:cNvPr id="5" name="Rectangle 4"/>
          <p:cNvSpPr/>
          <p:nvPr/>
        </p:nvSpPr>
        <p:spPr>
          <a:xfrm>
            <a:off x="10797597" y="1413924"/>
            <a:ext cx="1229710" cy="388882"/>
          </a:xfrm>
          <a:prstGeom prst="rect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666666"/>
                </a:solidFill>
                <a:latin typeface="BMW Group Condensed" panose="020B0606020202020204" pitchFamily="34" charset="0"/>
              </a:rPr>
              <a:t>IT</a:t>
            </a:r>
          </a:p>
        </p:txBody>
      </p:sp>
      <p:sp>
        <p:nvSpPr>
          <p:cNvPr id="6" name="Oval 5"/>
          <p:cNvSpPr/>
          <p:nvPr/>
        </p:nvSpPr>
        <p:spPr>
          <a:xfrm>
            <a:off x="10272080" y="451729"/>
            <a:ext cx="399393" cy="388881"/>
          </a:xfrm>
          <a:prstGeom prst="ellipse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err="1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272080" y="1413925"/>
            <a:ext cx="399393" cy="388881"/>
          </a:xfrm>
          <a:prstGeom prst="ellipse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797597" y="2376120"/>
            <a:ext cx="1229710" cy="388882"/>
          </a:xfrm>
          <a:prstGeom prst="rect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Compliance</a:t>
            </a: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10272080" y="2376121"/>
            <a:ext cx="399393" cy="388881"/>
          </a:xfrm>
          <a:prstGeom prst="ellipse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4588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think-cell Slide" r:id="rId5" imgW="287" imgH="288" progId="TCLayout.ActiveDocument.1">
                  <p:embed/>
                </p:oleObj>
              </mc:Choice>
              <mc:Fallback>
                <p:oleObj name="think-cell Slide" r:id="rId5" imgW="287" imgH="28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CCCCC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>
              <a:lnSpc>
                <a:spcPts val="2700"/>
              </a:lnSpc>
              <a:spcBef>
                <a:spcPct val="0"/>
              </a:spcBef>
              <a:spcAft>
                <a:spcPct val="0"/>
              </a:spcAft>
            </a:pPr>
            <a:endParaRPr lang="en-US" sz="2600" b="1" u="none" dirty="0" err="1" smtClean="0">
              <a:solidFill>
                <a:srgbClr val="666666"/>
              </a:solidFill>
              <a:latin typeface="BMW Group Condensed" panose="020B0606020202020204" pitchFamily="34" charset="0"/>
              <a:sym typeface="BMW Group Condensed" panose="020B0606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ID: </a:t>
            </a:r>
            <a:r>
              <a:rPr lang="en-US" dirty="0" smtClean="0"/>
              <a:t>ES-S000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8" y="1048659"/>
            <a:ext cx="11224685" cy="507274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Mockups: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12321" y="1534886"/>
            <a:ext cx="11397343" cy="5208814"/>
            <a:chOff x="612321" y="1534886"/>
            <a:chExt cx="11397343" cy="5208814"/>
          </a:xfrm>
        </p:grpSpPr>
        <p:sp>
          <p:nvSpPr>
            <p:cNvPr id="7" name="Rectangle 6"/>
            <p:cNvSpPr/>
            <p:nvPr/>
          </p:nvSpPr>
          <p:spPr>
            <a:xfrm>
              <a:off x="612321" y="1534886"/>
              <a:ext cx="11397343" cy="52006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 rtl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1800" b="0" i="0" u="none" baseline="0" dirty="0" err="1" smtClean="0">
                <a:solidFill>
                  <a:srgbClr val="666666"/>
                </a:solidFill>
                <a:latin typeface="BMW Group Condensed" panose="020B0606020202020204" pitchFamily="34" charset="0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612321" y="1983921"/>
              <a:ext cx="11397343" cy="0"/>
            </a:xfrm>
            <a:prstGeom prst="line">
              <a:avLst/>
            </a:prstGeom>
            <a:ln w="12700">
              <a:solidFill>
                <a:srgbClr val="92A2BD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2000250" y="1983921"/>
              <a:ext cx="0" cy="4759779"/>
            </a:xfrm>
            <a:prstGeom prst="line">
              <a:avLst/>
            </a:prstGeom>
            <a:ln w="12700">
              <a:solidFill>
                <a:srgbClr val="92A2BD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726621" y="1574738"/>
              <a:ext cx="1102179" cy="369332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l" rtl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800" b="0" i="0" u="none" baseline="0" dirty="0" smtClean="0">
                  <a:solidFill>
                    <a:srgbClr val="000000"/>
                  </a:solidFill>
                  <a:latin typeface="BMW Group Condensed" panose="020B0606020202020204" pitchFamily="34" charset="0"/>
                </a:rPr>
                <a:t>BMW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20484" y="2061709"/>
              <a:ext cx="125639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wrap="square" rtlCol="0">
              <a:spAutoFit/>
            </a:bodyPr>
            <a:lstStyle/>
            <a:p>
              <a:pPr algn="l" rtl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dirty="0">
                  <a:solidFill>
                    <a:srgbClr val="000000"/>
                  </a:solidFill>
                  <a:latin typeface="BMW Group Condensed" panose="020B0606020202020204" pitchFamily="34" charset="0"/>
                </a:rPr>
                <a:t>Requests</a:t>
              </a:r>
              <a:r>
                <a:rPr lang="en-US" dirty="0" smtClean="0">
                  <a:solidFill>
                    <a:schemeClr val="bg1"/>
                  </a:solidFill>
                  <a:latin typeface="BMW Group Condensed" panose="020B0606020202020204" pitchFamily="34" charset="0"/>
                </a:rPr>
                <a:t> </a:t>
              </a:r>
              <a:endParaRPr lang="en-US" sz="1800" b="0" i="0" u="none" baseline="0" dirty="0" smtClean="0">
                <a:solidFill>
                  <a:schemeClr val="bg1"/>
                </a:solidFill>
                <a:latin typeface="BMW Group Condensed" panose="020B0606020202020204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12321" y="2588532"/>
              <a:ext cx="1387929" cy="369332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l" rtl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800" b="0" i="0" u="none" baseline="0" dirty="0" smtClean="0">
                  <a:solidFill>
                    <a:srgbClr val="000000"/>
                  </a:solidFill>
                  <a:latin typeface="BMW Group Condensed" panose="020B0606020202020204" pitchFamily="34" charset="0"/>
                </a:rPr>
                <a:t>Reports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12321" y="3110593"/>
              <a:ext cx="1387929" cy="369332"/>
            </a:xfrm>
            <a:prstGeom prst="rect">
              <a:avLst/>
            </a:prstGeom>
            <a:solidFill>
              <a:srgbClr val="3F7BFD"/>
            </a:solidFill>
          </p:spPr>
          <p:txBody>
            <a:bodyPr vert="horz" wrap="square" rtlCol="0">
              <a:spAutoFit/>
            </a:bodyPr>
            <a:lstStyle/>
            <a:p>
              <a:pPr algn="l" rtl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dirty="0" smtClean="0">
                  <a:solidFill>
                    <a:schemeClr val="bg1"/>
                  </a:solidFill>
                  <a:latin typeface="BMW Group Condensed" panose="020B0606020202020204" pitchFamily="34" charset="0"/>
                </a:rPr>
                <a:t>Configure</a:t>
              </a:r>
              <a:endParaRPr lang="en-US" sz="1800" b="0" i="0" u="none" baseline="0" dirty="0" smtClean="0">
                <a:solidFill>
                  <a:schemeClr val="bg1"/>
                </a:solidFill>
                <a:latin typeface="BMW Group Condensed" panose="020B0606020202020204" pitchFamily="34" charset="0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0686596" y="1624373"/>
            <a:ext cx="2350106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baseline="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Admin@bmw.com</a:t>
            </a:r>
          </a:p>
        </p:txBody>
      </p:sp>
      <p:sp>
        <p:nvSpPr>
          <p:cNvPr id="8" name="Rectangle 7"/>
          <p:cNvSpPr/>
          <p:nvPr/>
        </p:nvSpPr>
        <p:spPr>
          <a:xfrm>
            <a:off x="2873828" y="2147207"/>
            <a:ext cx="8146750" cy="400050"/>
          </a:xfrm>
          <a:prstGeom prst="rect">
            <a:avLst/>
          </a:prstGeom>
          <a:solidFill>
            <a:srgbClr val="FF0000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 smtClean="0">
                <a:solidFill>
                  <a:schemeClr val="bg1"/>
                </a:solidFill>
                <a:latin typeface="BMW Group Condensed" panose="020B0606020202020204" pitchFamily="34" charset="0"/>
              </a:rPr>
              <a:t>Emergency</a:t>
            </a:r>
            <a:r>
              <a:rPr lang="en-US" sz="1800" b="0" i="0" u="none" dirty="0" smtClean="0">
                <a:solidFill>
                  <a:schemeClr val="bg1"/>
                </a:solidFill>
                <a:latin typeface="BMW Group Condensed" panose="020B0606020202020204" pitchFamily="34" charset="0"/>
              </a:rPr>
              <a:t> Stop </a:t>
            </a:r>
            <a:endParaRPr lang="en-US" sz="1800" b="0" i="0" u="none" baseline="0" dirty="0" smtClean="0">
              <a:solidFill>
                <a:schemeClr val="bg1"/>
              </a:solidFill>
              <a:latin typeface="BMW Group Condensed" panose="020B0606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776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ID: </a:t>
            </a:r>
            <a:r>
              <a:rPr lang="en-US" dirty="0" smtClean="0"/>
              <a:t>EP12-S00</a:t>
            </a:r>
            <a:r>
              <a:rPr lang="en-US" altLang="zh-CN" dirty="0" smtClean="0"/>
              <a:t>3</a:t>
            </a:r>
            <a:r>
              <a:rPr lang="en-US" dirty="0" smtClean="0"/>
              <a:t>-JZ</a:t>
            </a:r>
            <a:r>
              <a:rPr lang="en-US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8" y="1048659"/>
            <a:ext cx="11224685" cy="570847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As a admin, I want to be able to search for </a:t>
            </a:r>
            <a:r>
              <a:rPr lang="en-US" dirty="0" smtClean="0"/>
              <a:t>applications</a:t>
            </a:r>
            <a:r>
              <a:rPr lang="en-US" dirty="0"/>
              <a:t>, so that I can find the respective </a:t>
            </a:r>
            <a:r>
              <a:rPr lang="en-US" dirty="0" smtClean="0"/>
              <a:t>information.</a:t>
            </a:r>
          </a:p>
          <a:p>
            <a:pPr marL="0" indent="0">
              <a:buNone/>
            </a:pPr>
            <a:r>
              <a:rPr lang="en-US" u="sng" dirty="0" smtClean="0">
                <a:solidFill>
                  <a:srgbClr val="00B0F0"/>
                </a:solidFill>
                <a:latin typeface="+mj-lt"/>
              </a:rPr>
              <a:t>Assumptions</a:t>
            </a:r>
            <a:r>
              <a:rPr lang="en-US" u="sng" dirty="0">
                <a:solidFill>
                  <a:srgbClr val="00B0F0"/>
                </a:solidFill>
                <a:latin typeface="+mj-lt"/>
              </a:rPr>
              <a:t>:</a:t>
            </a:r>
          </a:p>
          <a:p>
            <a:r>
              <a:rPr lang="en-US" dirty="0" smtClean="0">
                <a:solidFill>
                  <a:srgbClr val="172B4D"/>
                </a:solidFill>
                <a:latin typeface="+mj-lt"/>
              </a:rPr>
              <a:t>Admin needs to track application status</a:t>
            </a:r>
          </a:p>
          <a:p>
            <a:r>
              <a:rPr lang="en-US" dirty="0" smtClean="0">
                <a:solidFill>
                  <a:srgbClr val="172B4D"/>
                </a:solidFill>
                <a:latin typeface="+mj-lt"/>
              </a:rPr>
              <a:t>Admin needs to find specific application(s) among all applications</a:t>
            </a:r>
          </a:p>
          <a:p>
            <a:pPr marL="0" indent="0">
              <a:buNone/>
            </a:pPr>
            <a:r>
              <a:rPr lang="en-US" u="sng" dirty="0" smtClean="0">
                <a:solidFill>
                  <a:srgbClr val="00B0F0"/>
                </a:solidFill>
                <a:latin typeface="+mj-lt"/>
              </a:rPr>
              <a:t>Pre-Conditions</a:t>
            </a:r>
            <a:r>
              <a:rPr lang="en-US" u="sng" dirty="0">
                <a:solidFill>
                  <a:srgbClr val="00B0F0"/>
                </a:solidFill>
                <a:latin typeface="+mj-lt"/>
              </a:rPr>
              <a:t>:</a:t>
            </a:r>
          </a:p>
          <a:p>
            <a:r>
              <a:rPr lang="en-US" dirty="0">
                <a:solidFill>
                  <a:srgbClr val="172B4D"/>
                </a:solidFill>
              </a:rPr>
              <a:t>There should be </a:t>
            </a:r>
            <a:r>
              <a:rPr lang="en-US" dirty="0" smtClean="0">
                <a:solidFill>
                  <a:srgbClr val="172B4D"/>
                </a:solidFill>
              </a:rPr>
              <a:t>a page in </a:t>
            </a:r>
            <a:r>
              <a:rPr lang="en-US" dirty="0">
                <a:solidFill>
                  <a:srgbClr val="172B4D"/>
                </a:solidFill>
              </a:rPr>
              <a:t>admin portal to </a:t>
            </a:r>
            <a:r>
              <a:rPr lang="en-US" dirty="0" smtClean="0">
                <a:solidFill>
                  <a:srgbClr val="172B4D"/>
                </a:solidFill>
              </a:rPr>
              <a:t>track all applications</a:t>
            </a:r>
            <a:endParaRPr lang="en-US" dirty="0">
              <a:solidFill>
                <a:srgbClr val="172B4D"/>
              </a:solidFill>
            </a:endParaRPr>
          </a:p>
          <a:p>
            <a:pPr marL="0" lvl="0" indent="0">
              <a:buNone/>
            </a:pPr>
            <a:r>
              <a:rPr lang="en-US" u="sng" dirty="0" smtClean="0">
                <a:solidFill>
                  <a:srgbClr val="00B0F0"/>
                </a:solidFill>
                <a:latin typeface="+mj-lt"/>
              </a:rPr>
              <a:t>Acceptance </a:t>
            </a:r>
            <a:r>
              <a:rPr lang="en-US" u="sng" dirty="0">
                <a:solidFill>
                  <a:srgbClr val="00B0F0"/>
                </a:solidFill>
                <a:latin typeface="+mj-lt"/>
              </a:rPr>
              <a:t>Criteria: </a:t>
            </a:r>
          </a:p>
          <a:p>
            <a:r>
              <a:rPr lang="en-US" dirty="0" smtClean="0">
                <a:solidFill>
                  <a:srgbClr val="172B4D"/>
                </a:solidFill>
              </a:rPr>
              <a:t>The search should have multiple dimensions, like date, keyword, customer name, etc.</a:t>
            </a:r>
            <a:endParaRPr lang="en-US" dirty="0"/>
          </a:p>
          <a:p>
            <a:pPr marL="342900" lvl="0" indent="-342900">
              <a:buAutoNum type="arabicPeriod"/>
            </a:pPr>
            <a:endParaRPr lang="en-US" sz="1600" dirty="0" smtClean="0">
              <a:solidFill>
                <a:srgbClr val="172B4D"/>
              </a:solidFill>
              <a:latin typeface="+mj-lt"/>
            </a:endParaRPr>
          </a:p>
          <a:p>
            <a:pPr marL="342900" lvl="0" indent="-342900">
              <a:buAutoNum type="arabicPeriod"/>
            </a:pPr>
            <a:endParaRPr lang="en-US" dirty="0" smtClean="0">
              <a:solidFill>
                <a:srgbClr val="172B4D"/>
              </a:solidFill>
              <a:latin typeface="+mj-lt"/>
            </a:endParaRPr>
          </a:p>
          <a:p>
            <a:pPr marL="342900" lvl="0" indent="-342900">
              <a:buAutoNum type="arabicPeriod"/>
            </a:pPr>
            <a:endParaRPr lang="en-US" dirty="0">
              <a:solidFill>
                <a:srgbClr val="172B4D"/>
              </a:solidFill>
              <a:latin typeface="+mj-lt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83923" y="525206"/>
            <a:ext cx="1229710" cy="388882"/>
          </a:xfrm>
          <a:prstGeom prst="rect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666666"/>
                </a:solidFill>
                <a:latin typeface="BMW Group Condensed" panose="020B0606020202020204" pitchFamily="34" charset="0"/>
              </a:rPr>
              <a:t>Business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83923" y="1487402"/>
            <a:ext cx="1229710" cy="388882"/>
          </a:xfrm>
          <a:prstGeom prst="rect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666666"/>
                </a:solidFill>
                <a:latin typeface="BMW Group Condensed" panose="020B0606020202020204" pitchFamily="34" charset="0"/>
              </a:rPr>
              <a:t>IT</a:t>
            </a:r>
          </a:p>
        </p:txBody>
      </p:sp>
      <p:sp>
        <p:nvSpPr>
          <p:cNvPr id="12" name="Oval 11"/>
          <p:cNvSpPr/>
          <p:nvPr/>
        </p:nvSpPr>
        <p:spPr>
          <a:xfrm>
            <a:off x="9958406" y="525207"/>
            <a:ext cx="399393" cy="388881"/>
          </a:xfrm>
          <a:prstGeom prst="ellipse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err="1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9958406" y="1487403"/>
            <a:ext cx="399393" cy="388881"/>
          </a:xfrm>
          <a:prstGeom prst="ellipse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196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think-cell Slide" r:id="rId5" imgW="287" imgH="288" progId="TCLayout.ActiveDocument.1">
                  <p:embed/>
                </p:oleObj>
              </mc:Choice>
              <mc:Fallback>
                <p:oleObj name="think-cell Slide" r:id="rId5" imgW="287" imgH="28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CCCCC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>
              <a:lnSpc>
                <a:spcPts val="2700"/>
              </a:lnSpc>
              <a:spcBef>
                <a:spcPct val="0"/>
              </a:spcBef>
              <a:spcAft>
                <a:spcPct val="0"/>
              </a:spcAft>
            </a:pPr>
            <a:endParaRPr lang="en-US" sz="2600" b="1" u="none" dirty="0" err="1" smtClean="0">
              <a:solidFill>
                <a:srgbClr val="666666"/>
              </a:solidFill>
              <a:latin typeface="BMW Group Condensed" panose="020B0606020202020204" pitchFamily="34" charset="0"/>
              <a:sym typeface="BMW Group Condensed" panose="020B0606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ID: </a:t>
            </a:r>
            <a:r>
              <a:rPr lang="en-US" dirty="0" smtClean="0"/>
              <a:t>ES-S000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8" y="1048659"/>
            <a:ext cx="11224685" cy="507274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Mockups: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12321" y="1534886"/>
            <a:ext cx="11397343" cy="5208814"/>
            <a:chOff x="612321" y="1534886"/>
            <a:chExt cx="11397343" cy="5208814"/>
          </a:xfrm>
        </p:grpSpPr>
        <p:sp>
          <p:nvSpPr>
            <p:cNvPr id="7" name="Rectangle 6"/>
            <p:cNvSpPr/>
            <p:nvPr/>
          </p:nvSpPr>
          <p:spPr>
            <a:xfrm>
              <a:off x="612321" y="1534886"/>
              <a:ext cx="11397343" cy="52006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 rtl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1800" b="0" i="0" u="none" baseline="0" dirty="0" err="1" smtClean="0">
                <a:solidFill>
                  <a:srgbClr val="666666"/>
                </a:solidFill>
                <a:latin typeface="BMW Group Condensed" panose="020B0606020202020204" pitchFamily="34" charset="0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612321" y="1983921"/>
              <a:ext cx="11397343" cy="0"/>
            </a:xfrm>
            <a:prstGeom prst="line">
              <a:avLst/>
            </a:prstGeom>
            <a:ln w="12700">
              <a:solidFill>
                <a:srgbClr val="92A2BD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2000250" y="1983921"/>
              <a:ext cx="0" cy="4759779"/>
            </a:xfrm>
            <a:prstGeom prst="line">
              <a:avLst/>
            </a:prstGeom>
            <a:ln w="12700">
              <a:solidFill>
                <a:srgbClr val="92A2BD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726621" y="1574738"/>
              <a:ext cx="1102179" cy="369332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l" rtl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800" b="0" i="0" u="none" baseline="0" dirty="0" smtClean="0">
                  <a:solidFill>
                    <a:srgbClr val="000000"/>
                  </a:solidFill>
                  <a:latin typeface="BMW Group Condensed" panose="020B0606020202020204" pitchFamily="34" charset="0"/>
                </a:rPr>
                <a:t>BMW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12321" y="2066471"/>
              <a:ext cx="1387929" cy="369332"/>
            </a:xfrm>
            <a:prstGeom prst="rect">
              <a:avLst/>
            </a:prstGeom>
            <a:solidFill>
              <a:srgbClr val="3F7BFD"/>
            </a:solidFill>
          </p:spPr>
          <p:txBody>
            <a:bodyPr vert="horz" wrap="square" rtlCol="0">
              <a:spAutoFit/>
            </a:bodyPr>
            <a:lstStyle/>
            <a:p>
              <a:pPr algn="l" rtl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dirty="0" smtClean="0">
                  <a:solidFill>
                    <a:schemeClr val="bg1"/>
                  </a:solidFill>
                  <a:latin typeface="BMW Group Condensed" panose="020B0606020202020204" pitchFamily="34" charset="0"/>
                </a:rPr>
                <a:t>Requests </a:t>
              </a:r>
              <a:endParaRPr lang="en-US" sz="1800" b="0" i="0" u="none" baseline="0" dirty="0" smtClean="0">
                <a:solidFill>
                  <a:schemeClr val="bg1"/>
                </a:solidFill>
                <a:latin typeface="BMW Group Condensed" panose="020B0606020202020204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12321" y="2588532"/>
              <a:ext cx="1387929" cy="369332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l" rtl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800" b="0" i="0" u="none" baseline="0" dirty="0" smtClean="0">
                  <a:solidFill>
                    <a:srgbClr val="000000"/>
                  </a:solidFill>
                  <a:latin typeface="BMW Group Condensed" panose="020B0606020202020204" pitchFamily="34" charset="0"/>
                </a:rPr>
                <a:t>Reports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12321" y="3110593"/>
              <a:ext cx="1387929" cy="369332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l" rtl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dirty="0" smtClean="0">
                  <a:solidFill>
                    <a:srgbClr val="000000"/>
                  </a:solidFill>
                  <a:latin typeface="BMW Group Condensed" panose="020B0606020202020204" pitchFamily="34" charset="0"/>
                </a:rPr>
                <a:t>Configure</a:t>
              </a:r>
              <a:endParaRPr lang="en-US" sz="1800" b="0" i="0" u="none" baseline="0" dirty="0" smtClean="0">
                <a:solidFill>
                  <a:srgbClr val="000000"/>
                </a:solidFill>
                <a:latin typeface="BMW Group Condensed" panose="020B0606020202020204" pitchFamily="34" charset="0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0686596" y="1624373"/>
            <a:ext cx="2350106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baseline="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Admin@bmw.com</a:t>
            </a:r>
          </a:p>
        </p:txBody>
      </p:sp>
      <p:sp>
        <p:nvSpPr>
          <p:cNvPr id="8" name="Rectangle 7"/>
          <p:cNvSpPr/>
          <p:nvPr/>
        </p:nvSpPr>
        <p:spPr>
          <a:xfrm>
            <a:off x="2220685" y="2147207"/>
            <a:ext cx="7894865" cy="40005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478406" y="2166875"/>
            <a:ext cx="1296913" cy="342900"/>
          </a:xfrm>
          <a:prstGeom prst="rect">
            <a:avLst/>
          </a:prstGeom>
          <a:solidFill>
            <a:srgbClr val="CCCCC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Search</a:t>
            </a: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2220685" y="2815193"/>
          <a:ext cx="9616320" cy="3110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3264"/>
                <a:gridCol w="1923264"/>
                <a:gridCol w="1923264"/>
                <a:gridCol w="1923264"/>
                <a:gridCol w="1923264"/>
              </a:tblGrid>
              <a:tr h="617517">
                <a:tc>
                  <a:txBody>
                    <a:bodyPr/>
                    <a:lstStyle/>
                    <a:p>
                      <a:r>
                        <a:rPr lang="en-US" dirty="0" smtClean="0"/>
                        <a:t>No.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ApplicationNo</a:t>
                      </a:r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ContractNo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617517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张三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CN123321123456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Closed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17517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李四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A1233456324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Processing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17517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王五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CN123332132222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Approved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17517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421" y="2957864"/>
            <a:ext cx="261775" cy="26177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193" y="2964928"/>
            <a:ext cx="261775" cy="26177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6027" y="3110593"/>
            <a:ext cx="261775" cy="26177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4650" y="2949958"/>
            <a:ext cx="261775" cy="26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02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ID: </a:t>
            </a:r>
            <a:r>
              <a:rPr lang="en-US" dirty="0" smtClean="0"/>
              <a:t>EP12-S00</a:t>
            </a:r>
            <a:r>
              <a:rPr lang="en-US" altLang="zh-CN" dirty="0" smtClean="0"/>
              <a:t>4</a:t>
            </a:r>
            <a:r>
              <a:rPr lang="en-US" dirty="0" smtClean="0"/>
              <a:t>-JZ</a:t>
            </a:r>
            <a:r>
              <a:rPr lang="en-US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8" y="1048659"/>
            <a:ext cx="11224685" cy="570847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As a admin, I want to export report, so that I can use the report for certain purpose</a:t>
            </a:r>
          </a:p>
          <a:p>
            <a:pPr marL="0" indent="0">
              <a:buNone/>
            </a:pPr>
            <a:r>
              <a:rPr lang="en-US" u="sng" dirty="0" smtClean="0">
                <a:solidFill>
                  <a:srgbClr val="00B0F0"/>
                </a:solidFill>
                <a:latin typeface="+mj-lt"/>
              </a:rPr>
              <a:t>Assumptions</a:t>
            </a:r>
            <a:r>
              <a:rPr lang="en-US" u="sng" dirty="0">
                <a:solidFill>
                  <a:srgbClr val="00B0F0"/>
                </a:solidFill>
                <a:latin typeface="+mj-lt"/>
              </a:rPr>
              <a:t>:</a:t>
            </a:r>
          </a:p>
          <a:p>
            <a:r>
              <a:rPr lang="en-US" dirty="0" smtClean="0">
                <a:solidFill>
                  <a:srgbClr val="172B4D"/>
                </a:solidFill>
                <a:latin typeface="+mj-lt"/>
              </a:rPr>
              <a:t>There are admins to maintain </a:t>
            </a:r>
            <a:r>
              <a:rPr lang="en-US" dirty="0" err="1" smtClean="0">
                <a:solidFill>
                  <a:srgbClr val="172B4D"/>
                </a:solidFill>
                <a:latin typeface="+mj-lt"/>
              </a:rPr>
              <a:t>eApp</a:t>
            </a:r>
            <a:endParaRPr lang="en-US" dirty="0">
              <a:solidFill>
                <a:srgbClr val="172B4D"/>
              </a:solidFill>
              <a:latin typeface="+mj-lt"/>
            </a:endParaRPr>
          </a:p>
          <a:p>
            <a:r>
              <a:rPr lang="en-US" dirty="0" smtClean="0">
                <a:solidFill>
                  <a:srgbClr val="172B4D"/>
                </a:solidFill>
                <a:latin typeface="+mj-lt"/>
              </a:rPr>
              <a:t>Admin needs a report from portal</a:t>
            </a:r>
            <a:endParaRPr lang="en-US" dirty="0">
              <a:solidFill>
                <a:srgbClr val="172B4D"/>
              </a:solidFill>
              <a:latin typeface="+mj-lt"/>
            </a:endParaRPr>
          </a:p>
          <a:p>
            <a:pPr marL="0" indent="0">
              <a:buNone/>
            </a:pPr>
            <a:r>
              <a:rPr lang="en-US" u="sng" dirty="0" smtClean="0">
                <a:solidFill>
                  <a:srgbClr val="00B0F0"/>
                </a:solidFill>
                <a:latin typeface="+mj-lt"/>
              </a:rPr>
              <a:t>Pre-Conditions</a:t>
            </a:r>
            <a:r>
              <a:rPr lang="en-US" u="sng" dirty="0">
                <a:solidFill>
                  <a:srgbClr val="00B0F0"/>
                </a:solidFill>
                <a:latin typeface="+mj-lt"/>
              </a:rPr>
              <a:t>:</a:t>
            </a:r>
          </a:p>
          <a:p>
            <a:r>
              <a:rPr lang="en-US" dirty="0" smtClean="0">
                <a:solidFill>
                  <a:srgbClr val="172B4D"/>
                </a:solidFill>
                <a:latin typeface="+mj-lt"/>
              </a:rPr>
              <a:t>Admin portal stores all admin actions in log</a:t>
            </a:r>
          </a:p>
          <a:p>
            <a:r>
              <a:rPr lang="en-US" dirty="0" smtClean="0">
                <a:solidFill>
                  <a:srgbClr val="172B4D"/>
                </a:solidFill>
                <a:latin typeface="+mj-lt"/>
              </a:rPr>
              <a:t>Admin portal tracks all applications</a:t>
            </a:r>
          </a:p>
          <a:p>
            <a:pPr marL="0" indent="0">
              <a:buNone/>
            </a:pPr>
            <a:r>
              <a:rPr lang="en-US" u="sng" dirty="0" smtClean="0">
                <a:solidFill>
                  <a:srgbClr val="00B0F0"/>
                </a:solidFill>
                <a:latin typeface="+mj-lt"/>
              </a:rPr>
              <a:t>Acceptance </a:t>
            </a:r>
            <a:r>
              <a:rPr lang="en-US" u="sng" dirty="0">
                <a:solidFill>
                  <a:srgbClr val="00B0F0"/>
                </a:solidFill>
                <a:latin typeface="+mj-lt"/>
              </a:rPr>
              <a:t>Criteria: </a:t>
            </a:r>
          </a:p>
          <a:p>
            <a:r>
              <a:rPr lang="en-US" dirty="0" smtClean="0">
                <a:solidFill>
                  <a:srgbClr val="172B4D"/>
                </a:solidFill>
              </a:rPr>
              <a:t>Admin actions can be export as a report</a:t>
            </a:r>
          </a:p>
          <a:p>
            <a:r>
              <a:rPr lang="en-US" dirty="0" smtClean="0">
                <a:solidFill>
                  <a:srgbClr val="172B4D"/>
                </a:solidFill>
              </a:rPr>
              <a:t>Search results can be export as a report</a:t>
            </a:r>
          </a:p>
          <a:p>
            <a:r>
              <a:rPr lang="en-US" dirty="0" smtClean="0">
                <a:solidFill>
                  <a:srgbClr val="172B4D"/>
                </a:solidFill>
              </a:rPr>
              <a:t>The report format should be pdf/excel</a:t>
            </a:r>
            <a:endParaRPr lang="en-US" dirty="0"/>
          </a:p>
          <a:p>
            <a:pPr marL="342900" lvl="0" indent="-342900">
              <a:buAutoNum type="arabicPeriod"/>
            </a:pPr>
            <a:endParaRPr lang="en-US" sz="1600" dirty="0" smtClean="0">
              <a:solidFill>
                <a:srgbClr val="172B4D"/>
              </a:solidFill>
              <a:latin typeface="+mj-lt"/>
            </a:endParaRPr>
          </a:p>
          <a:p>
            <a:pPr marL="342900" lvl="0" indent="-342900">
              <a:buAutoNum type="arabicPeriod"/>
            </a:pPr>
            <a:endParaRPr lang="en-US" dirty="0" smtClean="0">
              <a:solidFill>
                <a:srgbClr val="172B4D"/>
              </a:solidFill>
              <a:latin typeface="+mj-lt"/>
            </a:endParaRPr>
          </a:p>
          <a:p>
            <a:pPr marL="342900" lvl="0" indent="-342900">
              <a:buAutoNum type="arabicPeriod"/>
            </a:pPr>
            <a:endParaRPr lang="en-US" dirty="0">
              <a:solidFill>
                <a:srgbClr val="172B4D"/>
              </a:solidFill>
              <a:latin typeface="+mj-lt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483923" y="347183"/>
            <a:ext cx="1229710" cy="388882"/>
          </a:xfrm>
          <a:prstGeom prst="rect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666666"/>
                </a:solidFill>
                <a:latin typeface="BMW Group Condensed" panose="020B0606020202020204" pitchFamily="34" charset="0"/>
              </a:rPr>
              <a:t>Business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83923" y="1309379"/>
            <a:ext cx="1229710" cy="388882"/>
          </a:xfrm>
          <a:prstGeom prst="rect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666666"/>
                </a:solidFill>
                <a:latin typeface="BMW Group Condensed" panose="020B0606020202020204" pitchFamily="34" charset="0"/>
              </a:rPr>
              <a:t>IT</a:t>
            </a:r>
          </a:p>
        </p:txBody>
      </p:sp>
      <p:sp>
        <p:nvSpPr>
          <p:cNvPr id="6" name="Oval 5"/>
          <p:cNvSpPr/>
          <p:nvPr/>
        </p:nvSpPr>
        <p:spPr>
          <a:xfrm>
            <a:off x="9958406" y="347184"/>
            <a:ext cx="399393" cy="388881"/>
          </a:xfrm>
          <a:prstGeom prst="ellipse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err="1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9958406" y="1309380"/>
            <a:ext cx="399393" cy="388881"/>
          </a:xfrm>
          <a:prstGeom prst="ellipse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483923" y="2271575"/>
            <a:ext cx="1229710" cy="388882"/>
          </a:xfrm>
          <a:prstGeom prst="rect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Security</a:t>
            </a: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9958406" y="2271576"/>
            <a:ext cx="399393" cy="388881"/>
          </a:xfrm>
          <a:prstGeom prst="ellipse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3047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l6vnriSTZy6FzLqaCh0K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l6vnriSTZy6FzLqaCh0K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Ak50wlDQv2tWl_700Cx.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RESI_FIRST_SLIDENUMBER" val="1"/>
  <p:tag name="MIO_FALLBACK_LAYOUT" val="14"/>
  <p:tag name="MIO_SHOW_DATE" val="False"/>
  <p:tag name="MIO_SHOW_FOOTER" val="True"/>
  <p:tag name="MIO_SHOW_PAGENUMBER" val="True"/>
  <p:tag name="MIO_AVOID_BLANK_LAYOUT" val="True"/>
  <p:tag name="MIO_NUMBER_OF_VALID_LAYOUTS" val="15"/>
  <p:tag name="MIO_MST_COLOR_1" val="0,0,0,Dunkel 1"/>
  <p:tag name="MIO_MST_COLOR_2" val="255,255,255,Hell 1"/>
  <p:tag name="MIO_MST_COLOR_3" val="64,64,64,Dunkel 2"/>
  <p:tag name="MIO_MST_COLOR_4" val="146,162,189,Hell 2"/>
  <p:tag name="MIO_MST_COLOR_5" val="102,113,132,Akzent 1"/>
  <p:tag name="MIO_MST_COLOR_6" val="146,162,189,Akzent 2"/>
  <p:tag name="MIO_MST_COLOR_7" val="173,185,206,Akzent 3"/>
  <p:tag name="MIO_MST_COLOR_8" val="201,209,222,Akzent 4"/>
  <p:tag name="MIO_MST_COLOR_9" val="228,232,238,Akzent 5"/>
  <p:tag name="MIO_MST_COLOR_10" val="221,218,210,Akzent 6"/>
  <p:tag name="MIO_MST_COLOR_11" val="0,0,0,"/>
  <p:tag name="MIO_MST_COLOR_12" val="0,0,0,"/>
  <p:tag name="MIO_HDS" val="True"/>
  <p:tag name="MIO_EK" val="1989"/>
  <p:tag name="MIO_UPDATE" val="True"/>
  <p:tag name="MIO_VERSION" val="23.10.2015 16:52:00"/>
  <p:tag name="MIO_DBID" val="917DD09C-76C3-4640-8E0D-382111CB3B69"/>
  <p:tag name="MIO_LASTDOWNLOADED" val="30.10.2015 14:18:05"/>
  <p:tag name="MIO_OBJECTNAME" val="BMW Group 4:3"/>
  <p:tag name="MIO_LASTEDITORNAME" val="empower enterpris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l6vnriSTZy6FzLqaCh0K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l6vnriSTZy6FzLqaCh0K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l6vnriSTZy6FzLqaCh0K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MW Group 16:9">
  <a:themeElements>
    <a:clrScheme name="Benutzerdefiniert 68">
      <a:dk1>
        <a:srgbClr val="000000"/>
      </a:dk1>
      <a:lt1>
        <a:sysClr val="window" lastClr="FFFFFF"/>
      </a:lt1>
      <a:dk2>
        <a:srgbClr val="404040"/>
      </a:dk2>
      <a:lt2>
        <a:srgbClr val="92A2BD"/>
      </a:lt2>
      <a:accent1>
        <a:srgbClr val="667184"/>
      </a:accent1>
      <a:accent2>
        <a:srgbClr val="92A2BD"/>
      </a:accent2>
      <a:accent3>
        <a:srgbClr val="ADB9CE"/>
      </a:accent3>
      <a:accent4>
        <a:srgbClr val="C9D1DE"/>
      </a:accent4>
      <a:accent5>
        <a:srgbClr val="E4E8EE"/>
      </a:accent5>
      <a:accent6>
        <a:srgbClr val="DDDAD2"/>
      </a:accent6>
      <a:hlink>
        <a:srgbClr val="000000"/>
      </a:hlink>
      <a:folHlink>
        <a:srgbClr val="000000"/>
      </a:folHlink>
    </a:clrScheme>
    <a:fontScheme name="BMW GROUP">
      <a:majorFont>
        <a:latin typeface="BMW Group Condensed"/>
        <a:ea typeface=""/>
        <a:cs typeface=""/>
      </a:majorFont>
      <a:minorFont>
        <a:latin typeface="BMW Group Condensed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CCCCC"/>
        </a:solidFill>
        <a:ln w="9525">
          <a:solidFill>
            <a:srgbClr val="CCCCCC"/>
          </a:solidFill>
        </a:ln>
      </a:spPr>
      <a:bodyPr rtlCol="0" anchor="t"/>
      <a:lstStyle>
        <a:defPPr algn="l" rtl="0" eaLnBrk="1" fontAlgn="auto" hangingPunct="1">
          <a:lnSpc>
            <a:spcPct val="100000"/>
          </a:lnSpc>
          <a:spcBef>
            <a:spcPts val="0"/>
          </a:spcBef>
          <a:spcAft>
            <a:spcPts val="0"/>
          </a:spcAft>
          <a:defRPr sz="1800" b="0" i="0" u="none" baseline="0" dirty="0" err="1" smtClean="0">
            <a:solidFill>
              <a:srgbClr val="666666"/>
            </a:solidFill>
            <a:latin typeface="BMW Group Condensed" panose="020B0606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92A2BD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vert="horz" rtlCol="0">
        <a:spAutoFit/>
      </a:bodyPr>
      <a:lstStyle>
        <a:defPPr algn="l" rtl="0" eaLnBrk="1" fontAlgn="auto" hangingPunct="1">
          <a:lnSpc>
            <a:spcPct val="100000"/>
          </a:lnSpc>
          <a:spcBef>
            <a:spcPts val="0"/>
          </a:spcBef>
          <a:spcAft>
            <a:spcPts val="0"/>
          </a:spcAft>
          <a:defRPr sz="1800" b="0" i="0" u="none" baseline="0" dirty="0" smtClean="0">
            <a:solidFill>
              <a:srgbClr val="000000"/>
            </a:solidFill>
            <a:latin typeface="BMW Group Condensed" panose="020B0606020202020204" pitchFamily="34" charset="0"/>
          </a:defRPr>
        </a:defPPr>
      </a:lstStyle>
    </a:txDef>
  </a:objectDefaults>
  <a:extraClrSchemeLst/>
  <a:custClrLst>
    <a:custClr name="Grundfarbe Schwarz">
      <a:srgbClr val="000000"/>
    </a:custClr>
    <a:custClr name="Grundfarbe Graubraun 1">
      <a:srgbClr val="555147"/>
    </a:custClr>
    <a:custClr name="Grundfarbe Blau 1">
      <a:srgbClr val="667084"/>
    </a:custClr>
    <a:custClr name="Grundfarbe Gruen 1">
      <a:srgbClr val="747400"/>
    </a:custClr>
    <a:custClr name="Grundfarbe Gelb 1">
      <a:srgbClr val="BE9809"/>
    </a:custClr>
    <a:custClr name="Akzentfarbe Orange 1">
      <a:srgbClr val="FE6700"/>
    </a:custClr>
    <a:custClr name="Akzentfarbe Braun 1">
      <a:srgbClr val="5B4334"/>
    </a:custClr>
    <a:custClr name="Akzentfarbe Rot 1">
      <a:srgbClr val="7C0A0E"/>
    </a:custClr>
    <a:custClr name="Zusatzfarbe Blau 1">
      <a:srgbClr val="3F7BFD"/>
    </a:custClr>
    <a:custClr name="Zusatzfarbe Gruen 1">
      <a:srgbClr val="3D6A3C"/>
    </a:custClr>
    <a:custClr name="Grundfarbe Grau 1">
      <a:srgbClr val="404040"/>
    </a:custClr>
    <a:custClr name="Grundfarbe Graubraun 2">
      <a:srgbClr val="7F7A6A"/>
    </a:custClr>
    <a:custClr name="Grundfarbe Blau 2">
      <a:srgbClr val="92A2BD"/>
    </a:custClr>
    <a:custClr name="Grundfarbe Gruen 2">
      <a:srgbClr val="959500"/>
    </a:custClr>
    <a:custClr name="Grundfarbe Gelb 2">
      <a:srgbClr val="FECB00"/>
    </a:custClr>
    <a:custClr name="Akzentfarbe Orange 2">
      <a:srgbClr val="FE8533"/>
    </a:custClr>
    <a:custClr name="Akzentfarbe Braun 2">
      <a:srgbClr val="9C5C48"/>
    </a:custClr>
    <a:custClr name="Akzentfarbe Rot 2">
      <a:srgbClr val="B20F14"/>
    </a:custClr>
    <a:custClr name="Zusatzfarbe Blau 2">
      <a:srgbClr val="6595FD"/>
    </a:custClr>
    <a:custClr name="Zusatzfarbe Gruen 2">
      <a:srgbClr val="648863"/>
    </a:custClr>
    <a:custClr name="Grundfarbe Grau 2">
      <a:srgbClr val="666666"/>
    </a:custClr>
    <a:custClr name="Grundfarbe Graubraun 3">
      <a:srgbClr val="AAA38E"/>
    </a:custClr>
    <a:custClr name="Grundfarbe Blau 3">
      <a:srgbClr val="ADB9CE"/>
    </a:custClr>
    <a:custClr name="Grundfarbe Gruen 3">
      <a:srgbClr val="B0B040"/>
    </a:custClr>
    <a:custClr name="Grundfarbe Gelb 3">
      <a:srgbClr val="FEE372"/>
    </a:custClr>
    <a:custClr name="Akzentfarbe Orange 3">
      <a:srgbClr val="FEA466"/>
    </a:custClr>
    <a:custClr name="Akzentfarbe Braun 3">
      <a:srgbClr val="976F57"/>
    </a:custClr>
    <a:custClr name="Akzentfarbe Rot 3">
      <a:srgbClr val="D16F72"/>
    </a:custClr>
    <a:custClr name="Zusatzfarbe Blau 3">
      <a:srgbClr val="8CB0FE"/>
    </a:custClr>
    <a:custClr name="Zusatzfarbe Gruen 3">
      <a:srgbClr val="8BA68A"/>
    </a:custClr>
    <a:custClr name="Grundfarbe Grau 3">
      <a:srgbClr val="999999"/>
    </a:custClr>
    <a:custClr name="Grundfarbe Graubraun 4">
      <a:srgbClr val="BFBAAA"/>
    </a:custClr>
    <a:custClr name="Grundfarbe Blau 4">
      <a:srgbClr val="C9D1DE"/>
    </a:custClr>
    <a:custClr name="Grundfarbe Gruen 4">
      <a:srgbClr val="CFCF8C"/>
    </a:custClr>
    <a:custClr name="Grundfarbe Gelb 4">
      <a:srgbClr val="FFEA99"/>
    </a:custClr>
    <a:custClr name="Akzentfarbe Orange 4">
      <a:srgbClr val="FFC299"/>
    </a:custClr>
    <a:custClr name="Akzentfarbe Braun 4">
      <a:srgbClr val="B19395"/>
    </a:custClr>
    <a:custClr name="Akzentfarbe Rot 4">
      <a:srgbClr val="DF9A9C"/>
    </a:custClr>
    <a:custClr name="Zusatzfarbe Blau 4">
      <a:srgbClr val="B2CAFE"/>
    </a:custClr>
    <a:custClr name="Zusatzfarbe Gruen 4">
      <a:srgbClr val="B1C3B1"/>
    </a:custClr>
    <a:custClr name="Grundfarbe Grau 4">
      <a:srgbClr val="CCCCCC"/>
    </a:custClr>
    <a:custClr name="Grundfarbe Graubraun 5">
      <a:srgbClr val="DDDAD2"/>
    </a:custClr>
    <a:custClr name="Grundfarbe Blau 5">
      <a:srgbClr val="E4E8EE"/>
    </a:custClr>
    <a:custClr name="Grundfarbe Gruen 5">
      <a:srgbClr val="EAEACC"/>
    </a:custClr>
    <a:custClr name="Grundfarbe Gelb 5">
      <a:srgbClr val="FFF5CC"/>
    </a:custClr>
    <a:custClr name="Akzentfarbe Orange 5">
      <a:srgbClr val="FFE1CC"/>
    </a:custClr>
    <a:custClr name="Akzentfarbe Braun 5">
      <a:srgbClr val="C8B3A6"/>
    </a:custClr>
    <a:custClr name="Akzentfarbe Rot 5">
      <a:srgbClr val="EABEBF"/>
    </a:custClr>
    <a:custClr name="Zusatzfarbe Blau 5">
      <a:srgbClr val="D9E5FF"/>
    </a:custClr>
    <a:custClr name="Zusatzfarbe Gruen 5">
      <a:srgbClr val="D8E1D8"/>
    </a:custClr>
  </a:custClrLst>
  <a:extLst>
    <a:ext uri="{05A4C25C-085E-4340-85A3-A5531E510DB2}">
      <thm15:themeFamily xmlns:thm15="http://schemas.microsoft.com/office/thememl/2012/main" name="BMWGroup_FS_BMW+MINI+RR_Zusatzbegriff_E_16zu9.pptx" id="{84844328-F1CC-4A35-9085-C869E2533542}" vid="{09338282-BEEE-4034-A323-258CEF5B5013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enutzerdefiniert 4">
      <a:majorFont>
        <a:latin typeface="BMW Group"/>
        <a:ea typeface=""/>
        <a:cs typeface=""/>
      </a:majorFont>
      <a:minorFont>
        <a:latin typeface="BMW Group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BMWGroup_FS_BMW+MINI+RR_E_16zu9</Template>
  <TotalTime>0</TotalTime>
  <Words>1101</Words>
  <Application>Microsoft Office PowerPoint</Application>
  <PresentationFormat>Widescreen</PresentationFormat>
  <Paragraphs>244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BMW Type Global Pro Regular</vt:lpstr>
      <vt:lpstr>Arial</vt:lpstr>
      <vt:lpstr>BMW Group</vt:lpstr>
      <vt:lpstr>BMW Group Condensed</vt:lpstr>
      <vt:lpstr>BMW Group Condensed Bold</vt:lpstr>
      <vt:lpstr>BMW Group Light</vt:lpstr>
      <vt:lpstr>Symbol</vt:lpstr>
      <vt:lpstr>BMW Group 16:9</vt:lpstr>
      <vt:lpstr>think-cell Slide</vt:lpstr>
      <vt:lpstr>PowerPoint Presentation</vt:lpstr>
      <vt:lpstr>EF-EP-012: Administration of the eApp </vt:lpstr>
      <vt:lpstr>Story ID: EP12-S001-JZ:  </vt:lpstr>
      <vt:lpstr>Story ID: ES-S000 </vt:lpstr>
      <vt:lpstr>Story ID: EP12-S002-JZ:</vt:lpstr>
      <vt:lpstr>Story ID: ES-S000 </vt:lpstr>
      <vt:lpstr>Story ID: EP12-S003-JZ:</vt:lpstr>
      <vt:lpstr>Story ID: ES-S000 </vt:lpstr>
      <vt:lpstr>Story ID: EP12-S004-JZ:</vt:lpstr>
      <vt:lpstr>Story ID: ES-S000 </vt:lpstr>
      <vt:lpstr>Story ID: EP12-S005-JZ:</vt:lpstr>
      <vt:lpstr>Story ID: ES-S000 </vt:lpstr>
      <vt:lpstr>Story ID: EP12-S006-JZ:</vt:lpstr>
      <vt:lpstr>Story ID: EP12-S007-JZ:</vt:lpstr>
    </vt:vector>
  </TitlesOfParts>
  <Company>BMW Group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Befelein Maximilian, SF3-CN-M</dc:creator>
  <cp:lastModifiedBy>Zhu Jichao, FG-CN-2</cp:lastModifiedBy>
  <cp:revision>223</cp:revision>
  <dcterms:created xsi:type="dcterms:W3CDTF">2017-04-27T07:24:45Z</dcterms:created>
  <dcterms:modified xsi:type="dcterms:W3CDTF">2018-11-05T10:16:47Z</dcterms:modified>
</cp:coreProperties>
</file>