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0"/>
  </p:notesMasterIdLst>
  <p:sldIdLst>
    <p:sldId id="266" r:id="rId2"/>
    <p:sldId id="267" r:id="rId3"/>
    <p:sldId id="277" r:id="rId4"/>
    <p:sldId id="323" r:id="rId5"/>
    <p:sldId id="321" r:id="rId6"/>
    <p:sldId id="327" r:id="rId7"/>
    <p:sldId id="322" r:id="rId8"/>
    <p:sldId id="331" r:id="rId9"/>
  </p:sldIdLst>
  <p:sldSz cx="12192000" cy="6858000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85C9"/>
    <a:srgbClr val="9A9EAA"/>
    <a:srgbClr val="E5D2C4"/>
    <a:srgbClr val="F1DCC7"/>
    <a:srgbClr val="F5E1C8"/>
    <a:srgbClr val="FCF1D1"/>
    <a:srgbClr val="FAF9DB"/>
    <a:srgbClr val="BFBFBF"/>
    <a:srgbClr val="DEE3EA"/>
    <a:srgbClr val="BE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31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24.10.2018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40887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EF-EP-002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692771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  <a:r>
              <a:rPr lang="en-US" b="0" dirty="0"/>
              <a:t>App download: QR Code</a:t>
            </a:r>
            <a:endParaRPr lang="en-US" altLang="zh-CN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MW Group Condensed" panose="020B0606020202020204" pitchFamily="34" charset="0"/>
              </a:rPr>
              <a:t>Describes how to host the App and QR code generation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4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EF-EP-002: </a:t>
            </a:r>
            <a:r>
              <a:rPr lang="en-US" b="0" dirty="0"/>
              <a:t>App download: QR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ES-S001-JZ: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 user, I want to scan a QR code to download the app, so that I can process an </a:t>
            </a:r>
            <a:r>
              <a:rPr lang="en-US" dirty="0" smtClean="0">
                <a:solidFill>
                  <a:srgbClr val="172B4D"/>
                </a:solidFill>
              </a:rPr>
              <a:t>application.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ES-S002-JZ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 user, I want to scan a QR code in app, so that I can get information </a:t>
            </a:r>
            <a:r>
              <a:rPr lang="en-US" dirty="0" smtClean="0">
                <a:solidFill>
                  <a:srgbClr val="172B4D"/>
                </a:solidFill>
              </a:rPr>
              <a:t>prefilled.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ES-S000-JZ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As an F&amp;I, I want to generate the QR code for user, so that they can have a application with prefilled </a:t>
            </a:r>
            <a:r>
              <a:rPr lang="en-US" dirty="0" smtClean="0">
                <a:solidFill>
                  <a:srgbClr val="172B4D"/>
                </a:solidFill>
              </a:rPr>
              <a:t>information.</a:t>
            </a:r>
            <a:endParaRPr lang="en-US" dirty="0">
              <a:solidFill>
                <a:srgbClr val="172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ES-S001-JZ: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scan a QR code to download the app, so that I can process an application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User in dealer site. 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User would like to apply from their own device.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There must be a site to download app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>
                <a:solidFill>
                  <a:srgbClr val="172B4D"/>
                </a:solidFill>
              </a:rPr>
              <a:t>The site should apply to BMW standard</a:t>
            </a:r>
          </a:p>
          <a:p>
            <a:r>
              <a:rPr lang="en-US" dirty="0">
                <a:solidFill>
                  <a:srgbClr val="172B4D"/>
                </a:solidFill>
              </a:rPr>
              <a:t>If QR code is posted, poster must align with BMW standard</a:t>
            </a:r>
            <a:endParaRPr lang="en-US" dirty="0"/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7" name="Oval 6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41251" y="157375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Install app?</a:t>
            </a: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5985" y="3606664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Install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72123" y="3606663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7779" y="157897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BMW </a:t>
            </a:r>
            <a:r>
              <a:rPr lang="en-US" altLang="zh-CN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Easy Finance Download Page</a:t>
            </a: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u="sng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Please Click below links to download Application</a:t>
            </a:r>
            <a:endParaRPr lang="en-US" sz="900" u="sng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09568" y="3908325"/>
            <a:ext cx="2217042" cy="315311"/>
          </a:xfrm>
          <a:prstGeom prst="rect">
            <a:avLst/>
          </a:prstGeom>
          <a:solidFill>
            <a:srgbClr val="00B0F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Android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23255" y="3334956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iOS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948" y="1593115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Open one app with scan function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99258" y="157375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Scan QR code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98" y="3080127"/>
            <a:ext cx="2560277" cy="1971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80" y="2927744"/>
            <a:ext cx="25146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ES-S002-JZ: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 scan a QR code in app, so that I can get information prefilled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User in dealer site. 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User would like to apply from their own device.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User has selected a product/SF product, and doesn’t want to input again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User has downloaded the app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The app can scan QR code and parse the information from QR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QR code should be parsed, and prefill the product information (vehicle info to map into web calculator) in </a:t>
            </a:r>
            <a:r>
              <a:rPr lang="en-US" dirty="0" err="1" smtClean="0">
                <a:solidFill>
                  <a:srgbClr val="172B4D"/>
                </a:solidFill>
              </a:rPr>
              <a:t>eApp</a:t>
            </a:r>
            <a:endParaRPr lang="en-US" dirty="0" smtClean="0">
              <a:solidFill>
                <a:srgbClr val="172B4D"/>
              </a:solidFill>
            </a:endParaRPr>
          </a:p>
          <a:p>
            <a:r>
              <a:rPr lang="en-US" dirty="0" smtClean="0">
                <a:solidFill>
                  <a:srgbClr val="172B4D"/>
                </a:solidFill>
              </a:rPr>
              <a:t>The page from QR code should not be displayed by other browsers</a:t>
            </a:r>
            <a:endParaRPr lang="en-US" dirty="0"/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16" name="Oval 15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Wireframes </a:t>
            </a:r>
            <a:r>
              <a:rPr lang="en-US" altLang="zh-CN" dirty="0" smtClean="0"/>
              <a:t>&amp; Mockups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" y="1671406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05" y="1781453"/>
            <a:ext cx="297718" cy="2977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64" y="1671406"/>
            <a:ext cx="2579898" cy="4588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119504" y="2539093"/>
            <a:ext cx="783772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北京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77990" y="4782105"/>
            <a:ext cx="78377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525i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7496" y="4782105"/>
            <a:ext cx="932631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/>
              <a:t>M</a:t>
            </a:r>
            <a:r>
              <a:rPr lang="zh-CN" altLang="en-US" sz="1100" b="1" dirty="0"/>
              <a:t>运动套装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8" name="Elbow Connector 7"/>
          <p:cNvCxnSpPr>
            <a:stCxn id="4" idx="3"/>
            <a:endCxn id="34" idx="1"/>
          </p:cNvCxnSpPr>
          <p:nvPr/>
        </p:nvCxnSpPr>
        <p:spPr>
          <a:xfrm>
            <a:off x="2898323" y="1930312"/>
            <a:ext cx="1958594" cy="2025117"/>
          </a:xfrm>
          <a:prstGeom prst="bentConnector3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4978" y="6260184"/>
            <a:ext cx="235567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 QR code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scanner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30066" y="6225469"/>
            <a:ext cx="153488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Scan QR code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86444" y="6219681"/>
            <a:ext cx="239213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Fill the vehicle information from DFE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92563" y="3283228"/>
            <a:ext cx="2477563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北京华德宝汽车销售服务有限公司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917" y="1679570"/>
            <a:ext cx="2560341" cy="4551717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4" idx="3"/>
            <a:endCxn id="23" idx="1"/>
          </p:cNvCxnSpPr>
          <p:nvPr/>
        </p:nvCxnSpPr>
        <p:spPr>
          <a:xfrm>
            <a:off x="7417258" y="3955429"/>
            <a:ext cx="1475306" cy="10366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ES-S003-JZ: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an F&amp;I, I want to generate the QR code for user, so that they can have a application with prefilled information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User in dealer site. </a:t>
            </a:r>
          </a:p>
          <a:p>
            <a:r>
              <a:rPr lang="en-US" dirty="0" smtClean="0">
                <a:solidFill>
                  <a:srgbClr val="172B4D"/>
                </a:solidFill>
                <a:latin typeface="+mj-lt"/>
              </a:rPr>
              <a:t>User would like to apply from their own device.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dirty="0">
                <a:solidFill>
                  <a:srgbClr val="172B4D"/>
                </a:solidFill>
              </a:rPr>
              <a:t>User has downloaded the app</a:t>
            </a:r>
          </a:p>
          <a:p>
            <a:r>
              <a:rPr lang="en-US" dirty="0">
                <a:solidFill>
                  <a:srgbClr val="172B4D"/>
                </a:solidFill>
              </a:rPr>
              <a:t>The app can scan QR code and parse the information from QR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QR should contain all information from DFE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The </a:t>
            </a:r>
            <a:r>
              <a:rPr lang="en-US" dirty="0">
                <a:solidFill>
                  <a:srgbClr val="172B4D"/>
                </a:solidFill>
              </a:rPr>
              <a:t>QR code should be parsed, and prefill the information in </a:t>
            </a:r>
            <a:r>
              <a:rPr lang="en-US" dirty="0" err="1">
                <a:solidFill>
                  <a:srgbClr val="172B4D"/>
                </a:solidFill>
              </a:rPr>
              <a:t>eApp</a:t>
            </a:r>
            <a:endParaRPr lang="en-US" dirty="0">
              <a:solidFill>
                <a:srgbClr val="172B4D"/>
              </a:solidFill>
            </a:endParaRPr>
          </a:p>
          <a:p>
            <a:r>
              <a:rPr lang="en-US" dirty="0">
                <a:solidFill>
                  <a:srgbClr val="172B4D"/>
                </a:solidFill>
              </a:rPr>
              <a:t>The page from QR code should not be displayed by other browsers</a:t>
            </a:r>
            <a:endParaRPr lang="en-US" dirty="0"/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</a:p>
        </p:txBody>
      </p:sp>
      <p:sp>
        <p:nvSpPr>
          <p:cNvPr id="22" name="Oval 21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4469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5" imgW="287" imgH="288" progId="TCLayout.ActiveDocument.1">
                  <p:embed/>
                </p:oleObj>
              </mc:Choice>
              <mc:Fallback>
                <p:oleObj name="think-cell Slide" r:id="rId5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lang="en-US" sz="2600" b="1" u="none" dirty="0" err="1" smtClean="0">
              <a:solidFill>
                <a:srgbClr val="666666"/>
              </a:solidFill>
              <a:latin typeface="BMW Group Condensed" panose="020B0606020202020204" pitchFamily="34" charset="0"/>
              <a:sym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Wireframes </a:t>
            </a:r>
            <a:r>
              <a:rPr lang="en-US" altLang="zh-CN" dirty="0" smtClean="0"/>
              <a:t>&amp; </a:t>
            </a:r>
            <a:r>
              <a:rPr lang="en-US" dirty="0" smtClean="0"/>
              <a:t>Mockups: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8" y="1963318"/>
            <a:ext cx="4338516" cy="29434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49136" y="5029200"/>
            <a:ext cx="987878" cy="253093"/>
          </a:xfrm>
          <a:prstGeom prst="roundRect">
            <a:avLst/>
          </a:prstGeom>
          <a:solidFill>
            <a:srgbClr val="0885C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i="0" u="none" baseline="0" dirty="0" err="1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Comfirm</a:t>
            </a:r>
            <a:endParaRPr lang="en-US" sz="12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89465" y="5029200"/>
            <a:ext cx="987878" cy="253093"/>
          </a:xfrm>
          <a:prstGeom prst="roundRect">
            <a:avLst/>
          </a:prstGeom>
          <a:solidFill>
            <a:srgbClr val="0885C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BMW Group Condensed" panose="020B0606020202020204" pitchFamily="34" charset="0"/>
              </a:rPr>
              <a:t>Generate QR code</a:t>
            </a:r>
            <a:endParaRPr lang="en-US" sz="120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12" y="1963318"/>
            <a:ext cx="4338516" cy="29434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77821" y="2743200"/>
            <a:ext cx="2130878" cy="22860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Please let customer scan QR</a:t>
            </a:r>
            <a:r>
              <a:rPr lang="en-US" altLang="zh-CN" sz="16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code with </a:t>
            </a:r>
            <a:r>
              <a:rPr lang="en-US" altLang="zh-CN" sz="1600" b="0" i="0" u="none" dirty="0" err="1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eApp</a:t>
            </a:r>
            <a:endParaRPr lang="en-US" sz="16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0008" y="3435026"/>
            <a:ext cx="1266503" cy="1146569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8449320" y="4704060"/>
            <a:ext cx="987878" cy="253093"/>
          </a:xfrm>
          <a:prstGeom prst="roundRect">
            <a:avLst/>
          </a:prstGeom>
          <a:solidFill>
            <a:srgbClr val="0885C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Close</a:t>
            </a:r>
            <a:endParaRPr lang="en-US" sz="12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0" name="Elbow Connector 29"/>
          <p:cNvCxnSpPr>
            <a:stCxn id="19" idx="3"/>
            <a:endCxn id="20" idx="1"/>
          </p:cNvCxnSpPr>
          <p:nvPr/>
        </p:nvCxnSpPr>
        <p:spPr>
          <a:xfrm flipV="1">
            <a:off x="3777343" y="3435027"/>
            <a:ext cx="2815769" cy="1720720"/>
          </a:xfrm>
          <a:prstGeom prst="bentConnector3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5993" y="5551714"/>
            <a:ext cx="4231471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F&amp;I input information in DFE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Clicks “Generate QR”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90657" y="5551714"/>
            <a:ext cx="438422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QR code will generate accordingly and pop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up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DvjEKITAKdE3v967JGsw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524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BMW Group 16:9</vt:lpstr>
      <vt:lpstr>think-cell Slide</vt:lpstr>
      <vt:lpstr>PowerPoint Presentation</vt:lpstr>
      <vt:lpstr>EF-EP-002: App download: QR Code</vt:lpstr>
      <vt:lpstr>Story ID: ES-S001-JZ: </vt:lpstr>
      <vt:lpstr>Story ID: ES-S000 </vt:lpstr>
      <vt:lpstr>Story ID: ES-S002-JZ: </vt:lpstr>
      <vt:lpstr>Story ID: ES-S000 </vt:lpstr>
      <vt:lpstr>Story ID: ES-S003-JZ: </vt:lpstr>
      <vt:lpstr>Story ID: ES-S000 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Zhu Jichao, FG-CN-2</cp:lastModifiedBy>
  <cp:revision>221</cp:revision>
  <dcterms:created xsi:type="dcterms:W3CDTF">2017-04-27T07:24:45Z</dcterms:created>
  <dcterms:modified xsi:type="dcterms:W3CDTF">2018-10-24T01:54:40Z</dcterms:modified>
</cp:coreProperties>
</file>