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2" r:id="rId1"/>
  </p:sldMasterIdLst>
  <p:notesMasterIdLst>
    <p:notesMasterId r:id="rId22"/>
  </p:notesMasterIdLst>
  <p:sldIdLst>
    <p:sldId id="260" r:id="rId2"/>
    <p:sldId id="266" r:id="rId3"/>
    <p:sldId id="267" r:id="rId4"/>
    <p:sldId id="327" r:id="rId5"/>
    <p:sldId id="344" r:id="rId6"/>
    <p:sldId id="345" r:id="rId7"/>
    <p:sldId id="329" r:id="rId8"/>
    <p:sldId id="331" r:id="rId9"/>
    <p:sldId id="332" r:id="rId10"/>
    <p:sldId id="333" r:id="rId11"/>
    <p:sldId id="340" r:id="rId12"/>
    <p:sldId id="343" r:id="rId13"/>
    <p:sldId id="341" r:id="rId14"/>
    <p:sldId id="334" r:id="rId15"/>
    <p:sldId id="335" r:id="rId16"/>
    <p:sldId id="342" r:id="rId17"/>
    <p:sldId id="338" r:id="rId18"/>
    <p:sldId id="346" r:id="rId19"/>
    <p:sldId id="348" r:id="rId20"/>
    <p:sldId id="349"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felein Maximilian, SF5-CN-V-23" initials="BMS" lastIdx="4" clrIdx="0">
    <p:extLst>
      <p:ext uri="{19B8F6BF-5375-455C-9EA6-DF929625EA0E}">
        <p15:presenceInfo xmlns:p15="http://schemas.microsoft.com/office/powerpoint/2012/main" userId="S-1-5-21-3402732107-103683034-2188813700-45119" providerId="AD"/>
      </p:ext>
    </p:extLst>
  </p:cmAuthor>
  <p:cmAuthor id="2" name="Krishnan Purushothaman, BBS-82" initials="KPB" lastIdx="3" clrIdx="1">
    <p:extLst>
      <p:ext uri="{19B8F6BF-5375-455C-9EA6-DF929625EA0E}">
        <p15:presenceInfo xmlns:p15="http://schemas.microsoft.com/office/powerpoint/2012/main" userId="S-1-5-21-1417001333-1972579041-725345543-667219" providerId="AD"/>
      </p:ext>
    </p:extLst>
  </p:cmAuthor>
  <p:cmAuthor id="3" name="Wang Xiaocheng, SF5-CN-S-11" initials="WXS" lastIdx="1" clrIdx="2">
    <p:extLst>
      <p:ext uri="{19B8F6BF-5375-455C-9EA6-DF929625EA0E}">
        <p15:presenceInfo xmlns:p15="http://schemas.microsoft.com/office/powerpoint/2012/main" userId="S-1-5-21-1107316082-2135466989-3777954083-193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EAA"/>
    <a:srgbClr val="E5D2C4"/>
    <a:srgbClr val="F1DCC7"/>
    <a:srgbClr val="F5E1C8"/>
    <a:srgbClr val="FCF1D1"/>
    <a:srgbClr val="FAF9DB"/>
    <a:srgbClr val="BFBFBF"/>
    <a:srgbClr val="DEE3EA"/>
    <a:srgbClr val="BEC6D6"/>
    <a:srgbClr val="9DAA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05" autoAdjust="0"/>
    <p:restoredTop sz="94660"/>
  </p:normalViewPr>
  <p:slideViewPr>
    <p:cSldViewPr snapToGrid="0" showGuides="1">
      <p:cViewPr varScale="1">
        <p:scale>
          <a:sx n="83" d="100"/>
          <a:sy n="83" d="100"/>
        </p:scale>
        <p:origin x="22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3DC7E-545F-4537-850F-CC5C2B410559}" type="datetimeFigureOut">
              <a:rPr lang="de-DE" smtClean="0"/>
              <a:pPr/>
              <a:t>01.11.2018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0" tIns="0" rIns="0" bIns="0" rtlCol="0">
            <a:noAutofit/>
          </a:bodyPr>
          <a:lstStyle/>
          <a:p>
            <a:pPr lvl="0" indent="-180000">
              <a:spcBef>
                <a:spcPts val="0"/>
              </a:spcBef>
              <a:spcAft>
                <a:spcPts val="600"/>
              </a:spcAft>
              <a:buFont typeface="Symbol" panose="05050102010706020507" pitchFamily="18" charset="2"/>
              <a:buChar char="-"/>
            </a:pPr>
            <a:r>
              <a:rPr lang="de-DE" dirty="0"/>
              <a:t>Textmasterformat bearbeiten</a:t>
            </a:r>
          </a:p>
          <a:p>
            <a:pPr marL="360000" lvl="1" indent="-180000">
              <a:spcBef>
                <a:spcPts val="0"/>
              </a:spcBef>
              <a:spcAft>
                <a:spcPts val="600"/>
              </a:spcAft>
              <a:buFont typeface="Symbol" panose="05050102010706020507" pitchFamily="18" charset="2"/>
              <a:buChar char="-"/>
            </a:pPr>
            <a:r>
              <a:rPr lang="de-DE" dirty="0"/>
              <a:t>Zweite Ebene</a:t>
            </a:r>
          </a:p>
          <a:p>
            <a:pPr marL="540000" lvl="2" indent="-180000">
              <a:spcBef>
                <a:spcPts val="0"/>
              </a:spcBef>
              <a:spcAft>
                <a:spcPts val="600"/>
              </a:spcAft>
              <a:buFont typeface="Symbol" panose="05050102010706020507" pitchFamily="18" charset="2"/>
              <a:buChar char="-"/>
            </a:pPr>
            <a:r>
              <a:rPr lang="de-DE" dirty="0"/>
              <a:t>Dritte Ebene</a:t>
            </a:r>
          </a:p>
          <a:p>
            <a:pPr marL="720000" lvl="3" indent="-180000">
              <a:spcBef>
                <a:spcPts val="0"/>
              </a:spcBef>
              <a:spcAft>
                <a:spcPts val="600"/>
              </a:spcAft>
              <a:buFont typeface="Symbol" panose="05050102010706020507" pitchFamily="18" charset="2"/>
              <a:buChar char="-"/>
            </a:pPr>
            <a:r>
              <a:rPr lang="de-DE" dirty="0"/>
              <a:t>Vierte Ebene</a:t>
            </a:r>
          </a:p>
          <a:p>
            <a:pPr marL="900000" lvl="4" indent="-180000">
              <a:spcBef>
                <a:spcPts val="0"/>
              </a:spcBef>
              <a:spcAft>
                <a:spcPts val="600"/>
              </a:spcAft>
              <a:buFont typeface="Symbol" panose="05050102010706020507" pitchFamily="18" charset="2"/>
              <a:buChar char="-"/>
            </a:pPr>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7A725A-9256-4EC5-8CDB-4CC5D97770DD}" type="slidenum">
              <a:rPr lang="de-DE" smtClean="0"/>
              <a:pPr/>
              <a:t>‹#›</a:t>
            </a:fld>
            <a:endParaRPr lang="de-DE"/>
          </a:p>
        </p:txBody>
      </p:sp>
    </p:spTree>
    <p:extLst>
      <p:ext uri="{BB962C8B-B14F-4D97-AF65-F5344CB8AC3E}">
        <p14:creationId xmlns:p14="http://schemas.microsoft.com/office/powerpoint/2010/main" val="3070249564"/>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800" kern="1200" dirty="0" smtClean="0">
        <a:solidFill>
          <a:srgbClr val="343434"/>
        </a:solidFill>
        <a:latin typeface="+mn-lt"/>
        <a:ea typeface="+mn-ea"/>
        <a:cs typeface="+mn-cs"/>
      </a:defRPr>
    </a:lvl1pPr>
    <a:lvl2pPr marL="457200" algn="l" defTabSz="914400" rtl="0" eaLnBrk="1" latinLnBrk="0" hangingPunct="1">
      <a:defRPr lang="de-DE" sz="1800" kern="1200" dirty="0" smtClean="0">
        <a:solidFill>
          <a:srgbClr val="343434"/>
        </a:solidFill>
        <a:latin typeface="+mn-lt"/>
        <a:ea typeface="+mn-ea"/>
        <a:cs typeface="+mn-cs"/>
      </a:defRPr>
    </a:lvl2pPr>
    <a:lvl3pPr marL="914400" algn="l" defTabSz="914400" rtl="0" eaLnBrk="1" latinLnBrk="0" hangingPunct="1">
      <a:defRPr lang="de-DE" sz="1600" kern="1200" dirty="0" smtClean="0">
        <a:solidFill>
          <a:srgbClr val="343434"/>
        </a:solidFill>
        <a:latin typeface="+mn-lt"/>
        <a:ea typeface="+mn-ea"/>
        <a:cs typeface="+mn-cs"/>
      </a:defRPr>
    </a:lvl3pPr>
    <a:lvl4pPr marL="1371600" algn="l" defTabSz="914400" rtl="0" eaLnBrk="1" latinLnBrk="0" hangingPunct="1">
      <a:defRPr lang="de-DE" sz="1600" kern="1200" dirty="0" smtClean="0">
        <a:solidFill>
          <a:srgbClr val="343434"/>
        </a:solidFill>
        <a:latin typeface="+mn-lt"/>
        <a:ea typeface="+mn-ea"/>
        <a:cs typeface="+mn-cs"/>
      </a:defRPr>
    </a:lvl4pPr>
    <a:lvl5pPr marL="1828800" algn="l" defTabSz="914400" rtl="0" eaLnBrk="1" latinLnBrk="0" hangingPunct="1">
      <a:defRPr lang="de-DE" sz="1600" kern="1200" dirty="0">
        <a:solidFill>
          <a:srgbClr val="343434"/>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p:spTree>
      <p:nvGrpSpPr>
        <p:cNvPr id="1" name=""/>
        <p:cNvGrpSpPr/>
        <p:nvPr/>
      </p:nvGrpSpPr>
      <p:grpSpPr>
        <a:xfrm>
          <a:off x="0" y="0"/>
          <a:ext cx="0" cy="0"/>
          <a:chOff x="0" y="0"/>
          <a:chExt cx="0" cy="0"/>
        </a:xfrm>
      </p:grpSpPr>
      <p:sp>
        <p:nvSpPr>
          <p:cNvPr id="9" name="Picture Placeholder 26"/>
          <p:cNvSpPr>
            <a:spLocks noGrp="1"/>
          </p:cNvSpPr>
          <p:nvPr>
            <p:ph type="pic" sz="quarter" idx="19"/>
          </p:nvPr>
        </p:nvSpPr>
        <p:spPr>
          <a:xfrm>
            <a:off x="-9843" y="-6669"/>
            <a:ext cx="12204066" cy="6868059"/>
          </a:xfrm>
          <a:custGeom>
            <a:avLst/>
            <a:gdLst>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0 w 9144000"/>
              <a:gd name="connsiteY6" fmla="*/ 5159495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190500 w 9144000"/>
              <a:gd name="connsiteY6" fmla="*/ 4493539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3891 w 9144000"/>
              <a:gd name="connsiteY5" fmla="*/ 562818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71516 w 9144000"/>
              <a:gd name="connsiteY5" fmla="*/ 5818461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19166 w 9144000"/>
              <a:gd name="connsiteY5" fmla="*/ 5847002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00116 w 9144000"/>
              <a:gd name="connsiteY5" fmla="*/ 5942139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894012 w 9144000"/>
              <a:gd name="connsiteY3" fmla="*/ 6818497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18497"/>
              <a:gd name="connsiteX1" fmla="*/ 9144000 w 9144000"/>
              <a:gd name="connsiteY1" fmla="*/ 0 h 6818497"/>
              <a:gd name="connsiteX2" fmla="*/ 9144000 w 9144000"/>
              <a:gd name="connsiteY2" fmla="*/ 4928377 h 6818497"/>
              <a:gd name="connsiteX3" fmla="*/ 3894012 w 9144000"/>
              <a:gd name="connsiteY3" fmla="*/ 6818497 h 6818497"/>
              <a:gd name="connsiteX4" fmla="*/ 3701776 w 9144000"/>
              <a:gd name="connsiteY4" fmla="*/ 6702094 h 6818497"/>
              <a:gd name="connsiteX5" fmla="*/ 6022210 w 9144000"/>
              <a:gd name="connsiteY5" fmla="*/ 5928708 h 6818497"/>
              <a:gd name="connsiteX6" fmla="*/ 9525 w 9144000"/>
              <a:gd name="connsiteY6" fmla="*/ 4769436 h 6818497"/>
              <a:gd name="connsiteX7" fmla="*/ 0 w 9144000"/>
              <a:gd name="connsiteY7" fmla="*/ 0 h 6818497"/>
              <a:gd name="connsiteX0" fmla="*/ 0 w 9144000"/>
              <a:gd name="connsiteY0" fmla="*/ 0 h 6818498"/>
              <a:gd name="connsiteX1" fmla="*/ 9144000 w 9144000"/>
              <a:gd name="connsiteY1" fmla="*/ 0 h 6818498"/>
              <a:gd name="connsiteX2" fmla="*/ 9144000 w 9144000"/>
              <a:gd name="connsiteY2" fmla="*/ 4928377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18498"/>
              <a:gd name="connsiteX1" fmla="*/ 9144000 w 9144000"/>
              <a:gd name="connsiteY1" fmla="*/ 0 h 6818498"/>
              <a:gd name="connsiteX2" fmla="*/ 9144000 w 9144000"/>
              <a:gd name="connsiteY2" fmla="*/ 4842754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47039"/>
              <a:gd name="connsiteX1" fmla="*/ 9144000 w 9144000"/>
              <a:gd name="connsiteY1" fmla="*/ 28541 h 6847039"/>
              <a:gd name="connsiteX2" fmla="*/ 9144000 w 9144000"/>
              <a:gd name="connsiteY2" fmla="*/ 4871295 h 6847039"/>
              <a:gd name="connsiteX3" fmla="*/ 3894012 w 9144000"/>
              <a:gd name="connsiteY3" fmla="*/ 6847038 h 6847039"/>
              <a:gd name="connsiteX4" fmla="*/ 3688329 w 9144000"/>
              <a:gd name="connsiteY4" fmla="*/ 6847039 h 6847039"/>
              <a:gd name="connsiteX5" fmla="*/ 6022210 w 9144000"/>
              <a:gd name="connsiteY5" fmla="*/ 5957249 h 6847039"/>
              <a:gd name="connsiteX6" fmla="*/ 9525 w 9144000"/>
              <a:gd name="connsiteY6" fmla="*/ 4797977 h 6847039"/>
              <a:gd name="connsiteX7" fmla="*/ 0 w 9144000"/>
              <a:gd name="connsiteY7" fmla="*/ 0 h 6847039"/>
              <a:gd name="connsiteX0" fmla="*/ 0 w 9144000"/>
              <a:gd name="connsiteY0" fmla="*/ 9514 h 6856553"/>
              <a:gd name="connsiteX1" fmla="*/ 9134475 w 9144000"/>
              <a:gd name="connsiteY1" fmla="*/ 0 h 6856553"/>
              <a:gd name="connsiteX2" fmla="*/ 9144000 w 9144000"/>
              <a:gd name="connsiteY2" fmla="*/ 4880809 h 6856553"/>
              <a:gd name="connsiteX3" fmla="*/ 3894012 w 9144000"/>
              <a:gd name="connsiteY3" fmla="*/ 6856552 h 6856553"/>
              <a:gd name="connsiteX4" fmla="*/ 3688329 w 9144000"/>
              <a:gd name="connsiteY4" fmla="*/ 6856553 h 6856553"/>
              <a:gd name="connsiteX5" fmla="*/ 6022210 w 9144000"/>
              <a:gd name="connsiteY5" fmla="*/ 5966763 h 6856553"/>
              <a:gd name="connsiteX6" fmla="*/ 9525 w 9144000"/>
              <a:gd name="connsiteY6" fmla="*/ 4807491 h 6856553"/>
              <a:gd name="connsiteX7" fmla="*/ 0 w 9144000"/>
              <a:gd name="connsiteY7" fmla="*/ 9514 h 6856553"/>
              <a:gd name="connsiteX0" fmla="*/ 3810 w 9147810"/>
              <a:gd name="connsiteY0" fmla="*/ 9514 h 6856553"/>
              <a:gd name="connsiteX1" fmla="*/ 9138285 w 9147810"/>
              <a:gd name="connsiteY1" fmla="*/ 0 h 6856553"/>
              <a:gd name="connsiteX2" fmla="*/ 9147810 w 9147810"/>
              <a:gd name="connsiteY2" fmla="*/ 4880809 h 6856553"/>
              <a:gd name="connsiteX3" fmla="*/ 3897822 w 9147810"/>
              <a:gd name="connsiteY3" fmla="*/ 6856552 h 6856553"/>
              <a:gd name="connsiteX4" fmla="*/ 3692139 w 9147810"/>
              <a:gd name="connsiteY4" fmla="*/ 6856553 h 6856553"/>
              <a:gd name="connsiteX5" fmla="*/ 6026020 w 9147810"/>
              <a:gd name="connsiteY5" fmla="*/ 5966763 h 6856553"/>
              <a:gd name="connsiteX6" fmla="*/ 0 w 9147810"/>
              <a:gd name="connsiteY6" fmla="*/ 4807491 h 6856553"/>
              <a:gd name="connsiteX7" fmla="*/ 3810 w 9147810"/>
              <a:gd name="connsiteY7" fmla="*/ 9514 h 6856553"/>
              <a:gd name="connsiteX0" fmla="*/ 3810 w 9147810"/>
              <a:gd name="connsiteY0" fmla="*/ 11417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11417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83046 w 9147810"/>
              <a:gd name="connsiteY5" fmla="*/ 638141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099333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120115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58456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62262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59600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61979 h 6862262"/>
              <a:gd name="connsiteX7" fmla="*/ 3810 w 9147810"/>
              <a:gd name="connsiteY7" fmla="*/ 3806 h 6862262"/>
              <a:gd name="connsiteX0" fmla="*/ 3810 w 9147810"/>
              <a:gd name="connsiteY0" fmla="*/ 3806 h 6858975"/>
              <a:gd name="connsiteX1" fmla="*/ 9145905 w 9147810"/>
              <a:gd name="connsiteY1" fmla="*/ 0 h 6858975"/>
              <a:gd name="connsiteX2" fmla="*/ 9147810 w 9147810"/>
              <a:gd name="connsiteY2" fmla="*/ 4615799 h 6858975"/>
              <a:gd name="connsiteX3" fmla="*/ 4300470 w 9147810"/>
              <a:gd name="connsiteY3" fmla="*/ 6858975 h 6858975"/>
              <a:gd name="connsiteX4" fmla="*/ 4186195 w 9147810"/>
              <a:gd name="connsiteY4" fmla="*/ 6855127 h 6858975"/>
              <a:gd name="connsiteX5" fmla="*/ 5175076 w 9147810"/>
              <a:gd name="connsiteY5" fmla="*/ 6398063 h 6858975"/>
              <a:gd name="connsiteX6" fmla="*/ 0 w 9147810"/>
              <a:gd name="connsiteY6" fmla="*/ 4961979 h 6858975"/>
              <a:gd name="connsiteX7" fmla="*/ 3810 w 9147810"/>
              <a:gd name="connsiteY7" fmla="*/ 3806 h 6858975"/>
              <a:gd name="connsiteX0" fmla="*/ 3810 w 9147810"/>
              <a:gd name="connsiteY0" fmla="*/ 3806 h 6859884"/>
              <a:gd name="connsiteX1" fmla="*/ 9145905 w 9147810"/>
              <a:gd name="connsiteY1" fmla="*/ 0 h 6859884"/>
              <a:gd name="connsiteX2" fmla="*/ 9147810 w 9147810"/>
              <a:gd name="connsiteY2" fmla="*/ 4615799 h 6859884"/>
              <a:gd name="connsiteX3" fmla="*/ 4300470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80435 w 9147810"/>
              <a:gd name="connsiteY5" fmla="*/ 6395685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80838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2024 w 9146024"/>
              <a:gd name="connsiteY0" fmla="*/ 3806 h 6859884"/>
              <a:gd name="connsiteX1" fmla="*/ 9144119 w 9146024"/>
              <a:gd name="connsiteY1" fmla="*/ 0 h 6859884"/>
              <a:gd name="connsiteX2" fmla="*/ 9146024 w 9146024"/>
              <a:gd name="connsiteY2" fmla="*/ 4615799 h 6859884"/>
              <a:gd name="connsiteX3" fmla="*/ 4284397 w 9146024"/>
              <a:gd name="connsiteY3" fmla="*/ 6858975 h 6859884"/>
              <a:gd name="connsiteX4" fmla="*/ 4173694 w 9146024"/>
              <a:gd name="connsiteY4" fmla="*/ 6859884 h 6859884"/>
              <a:gd name="connsiteX5" fmla="*/ 5176863 w 9146024"/>
              <a:gd name="connsiteY5" fmla="*/ 6398063 h 6859884"/>
              <a:gd name="connsiteX6" fmla="*/ 0 w 9146024"/>
              <a:gd name="connsiteY6" fmla="*/ 4961980 h 6859884"/>
              <a:gd name="connsiteX7" fmla="*/ 2024 w 9146024"/>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59602 h 6859884"/>
              <a:gd name="connsiteX7" fmla="*/ 3810 w 9147810"/>
              <a:gd name="connsiteY7" fmla="*/ 3806 h 6859884"/>
              <a:gd name="connsiteX0" fmla="*/ 7382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7382 w 9151382"/>
              <a:gd name="connsiteY7" fmla="*/ 3806 h 6859884"/>
              <a:gd name="connsiteX0" fmla="*/ 2024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2024 w 9151382"/>
              <a:gd name="connsiteY7" fmla="*/ 3806 h 6859884"/>
              <a:gd name="connsiteX0" fmla="*/ 2024 w 9153049"/>
              <a:gd name="connsiteY0" fmla="*/ 3806 h 6859884"/>
              <a:gd name="connsiteX1" fmla="*/ 9153049 w 9153049"/>
              <a:gd name="connsiteY1" fmla="*/ 0 h 6859884"/>
              <a:gd name="connsiteX2" fmla="*/ 9151382 w 9153049"/>
              <a:gd name="connsiteY2" fmla="*/ 4615799 h 6859884"/>
              <a:gd name="connsiteX3" fmla="*/ 4289755 w 9153049"/>
              <a:gd name="connsiteY3" fmla="*/ 6858975 h 6859884"/>
              <a:gd name="connsiteX4" fmla="*/ 4179052 w 9153049"/>
              <a:gd name="connsiteY4" fmla="*/ 6859884 h 6859884"/>
              <a:gd name="connsiteX5" fmla="*/ 5182221 w 9153049"/>
              <a:gd name="connsiteY5" fmla="*/ 6398063 h 6859884"/>
              <a:gd name="connsiteX6" fmla="*/ 0 w 9153049"/>
              <a:gd name="connsiteY6" fmla="*/ 4961982 h 6859884"/>
              <a:gd name="connsiteX7" fmla="*/ 2024 w 9153049"/>
              <a:gd name="connsiteY7" fmla="*/ 3806 h 68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3049" h="6859884">
                <a:moveTo>
                  <a:pt x="2024" y="3806"/>
                </a:moveTo>
                <a:lnTo>
                  <a:pt x="9153049" y="0"/>
                </a:lnTo>
                <a:cubicBezTo>
                  <a:pt x="9152493" y="1538600"/>
                  <a:pt x="9151938" y="3077199"/>
                  <a:pt x="9151382" y="4615799"/>
                </a:cubicBezTo>
                <a:lnTo>
                  <a:pt x="4289755" y="6858975"/>
                </a:lnTo>
                <a:lnTo>
                  <a:pt x="4179052" y="6859884"/>
                </a:lnTo>
                <a:lnTo>
                  <a:pt x="5182221" y="6398063"/>
                </a:lnTo>
                <a:lnTo>
                  <a:pt x="0" y="4961982"/>
                </a:lnTo>
                <a:cubicBezTo>
                  <a:pt x="0" y="3242150"/>
                  <a:pt x="2024" y="1723638"/>
                  <a:pt x="2024" y="3806"/>
                </a:cubicBezTo>
                <a:close/>
              </a:path>
            </a:pathLst>
          </a:custGeom>
          <a:blipFill dpi="0" rotWithShape="1">
            <a:blip r:embed="rId2"/>
            <a:srcRect/>
            <a:stretch>
              <a:fillRect/>
            </a:stretch>
          </a:blipFill>
        </p:spPr>
        <p:txBody>
          <a:bodyPr wrap="square" tIns="540000" bIns="0" anchor="ctr">
            <a:noAutofit/>
          </a:bodyPr>
          <a:lstStyle>
            <a:lvl1pPr marL="0" indent="0" algn="ctr">
              <a:buNone/>
              <a:defRPr>
                <a:solidFill>
                  <a:schemeClr val="bg1"/>
                </a:solidFill>
              </a:defRPr>
            </a:lvl1pPr>
          </a:lstStyle>
          <a:p>
            <a:r>
              <a:rPr lang="en-US" smtClean="0"/>
              <a:t>Click icon to add picture</a:t>
            </a:r>
            <a:endParaRPr lang="de-DE" dirty="0"/>
          </a:p>
        </p:txBody>
      </p:sp>
      <p:pic>
        <p:nvPicPr>
          <p:cNvPr id="10" name="Bild 8" descr="BMWMINIRR_5fbg Kopie.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99870" y="6137292"/>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platzhalter 8"/>
          <p:cNvSpPr>
            <a:spLocks noGrp="1"/>
          </p:cNvSpPr>
          <p:nvPr>
            <p:ph type="body" sz="quarter" idx="13" hasCustomPrompt="1"/>
          </p:nvPr>
        </p:nvSpPr>
        <p:spPr>
          <a:xfrm>
            <a:off x="488948" y="269622"/>
            <a:ext cx="11224685" cy="1092510"/>
          </a:xfrm>
          <a:prstGeom prst="rect">
            <a:avLst/>
          </a:prstGeom>
        </p:spPr>
        <p:txBody>
          <a:bodyPr lIns="0" tIns="0" rIns="0" bIns="0" anchor="b">
            <a:noAutofit/>
          </a:bodyPr>
          <a:lstStyle>
            <a:lvl1pPr marL="0" indent="0">
              <a:lnSpc>
                <a:spcPts val="4000"/>
              </a:lnSpc>
              <a:spcBef>
                <a:spcPts val="0"/>
              </a:spcBef>
              <a:spcAft>
                <a:spcPts val="0"/>
              </a:spcAft>
              <a:buNone/>
              <a:defRPr sz="4000" b="1" cap="all" baseline="0">
                <a:solidFill>
                  <a:srgbClr val="404040"/>
                </a:solidFill>
                <a:latin typeface="+mj-lt"/>
              </a:defRPr>
            </a:lvl1pPr>
          </a:lstStyle>
          <a:p>
            <a:pPr lvl="0"/>
            <a:r>
              <a:rPr lang="en-US" noProof="0" dirty="0"/>
              <a:t>Single or </a:t>
            </a:r>
            <a:br>
              <a:rPr lang="en-US" noProof="0" dirty="0"/>
            </a:br>
            <a:r>
              <a:rPr lang="en-US" noProof="0" dirty="0"/>
              <a:t>Double-Line Headline.</a:t>
            </a:r>
          </a:p>
        </p:txBody>
      </p:sp>
      <p:sp>
        <p:nvSpPr>
          <p:cNvPr id="20" name="Textplatzhalter 8"/>
          <p:cNvSpPr>
            <a:spLocks noGrp="1"/>
          </p:cNvSpPr>
          <p:nvPr>
            <p:ph type="body" sz="quarter" idx="14" hasCustomPrompt="1"/>
          </p:nvPr>
        </p:nvSpPr>
        <p:spPr>
          <a:xfrm>
            <a:off x="488948" y="1386804"/>
            <a:ext cx="11224685" cy="534059"/>
          </a:xfrm>
          <a:prstGeom prst="rect">
            <a:avLst/>
          </a:prstGeom>
        </p:spPr>
        <p:txBody>
          <a:bodyPr lIns="0" tIns="0" rIns="0" bIns="0"/>
          <a:lstStyle>
            <a:lvl1pPr marL="0" indent="0">
              <a:lnSpc>
                <a:spcPts val="2100"/>
              </a:lnSpc>
              <a:spcBef>
                <a:spcPts val="0"/>
              </a:spcBef>
              <a:spcAft>
                <a:spcPts val="0"/>
              </a:spcAft>
              <a:buNone/>
              <a:defRPr sz="2000" b="1" cap="all" baseline="0">
                <a:solidFill>
                  <a:srgbClr val="404040"/>
                </a:solidFill>
                <a:latin typeface="+mj-lt"/>
              </a:defRPr>
            </a:lvl1pPr>
          </a:lstStyle>
          <a:p>
            <a:pPr lvl="0"/>
            <a:r>
              <a:rPr lang="en-US" noProof="0" dirty="0"/>
              <a:t>Single or Double-line </a:t>
            </a:r>
            <a:r>
              <a:rPr lang="en-US" noProof="0" dirty="0" err="1"/>
              <a:t>Subheadline</a:t>
            </a:r>
            <a:r>
              <a:rPr lang="en-US" noProof="0" dirty="0"/>
              <a:t>.</a:t>
            </a:r>
          </a:p>
        </p:txBody>
      </p:sp>
      <p:sp>
        <p:nvSpPr>
          <p:cNvPr id="18" name="Textplatzhalter 24"/>
          <p:cNvSpPr>
            <a:spLocks noGrp="1"/>
          </p:cNvSpPr>
          <p:nvPr>
            <p:ph type="body" sz="quarter" idx="18" hasCustomPrompt="1"/>
          </p:nvPr>
        </p:nvSpPr>
        <p:spPr>
          <a:xfrm>
            <a:off x="492111" y="5431512"/>
            <a:ext cx="1620000" cy="319415"/>
          </a:xfrm>
          <a:prstGeom prst="rect">
            <a:avLst/>
          </a:prstGeom>
        </p:spPr>
        <p:txBody>
          <a:bodyPr vert="horz" lIns="0" tIns="0" rIns="0" bIns="0" rtlCol="0">
            <a:noAutofit/>
          </a:bodyPr>
          <a:lstStyle>
            <a:lvl1pPr marL="0" indent="0" algn="l" defTabSz="914400" rtl="0" eaLnBrk="1" latinLnBrk="0" hangingPunct="1">
              <a:spcBef>
                <a:spcPts val="0"/>
              </a:spcBef>
              <a:spcAft>
                <a:spcPts val="600"/>
              </a:spcAft>
              <a:buFont typeface="Symbol" panose="05050102010706020507" pitchFamily="18" charset="2"/>
              <a:buNone/>
              <a:defRPr lang="de-DE" sz="1100" b="1" i="0" baseline="0" dirty="0" smtClean="0">
                <a:latin typeface="BMW Group Condensed Bold"/>
                <a:ea typeface="BMW Type Global Pro Regular" pitchFamily="2" charset="0"/>
                <a:cs typeface="BMW Group Condensed Bold"/>
              </a:defRPr>
            </a:lvl1pPr>
          </a:lstStyle>
          <a:p>
            <a:pPr marL="0" lvl="0" indent="0" algn="l" defTabSz="914400" rtl="0" eaLnBrk="1" latinLnBrk="0" hangingPunct="1">
              <a:spcBef>
                <a:spcPts val="0"/>
              </a:spcBef>
              <a:spcAft>
                <a:spcPts val="600"/>
              </a:spcAft>
              <a:buFont typeface="Symbol" panose="05050102010706020507" pitchFamily="18" charset="2"/>
              <a:buNone/>
            </a:pPr>
            <a:r>
              <a:rPr lang="de-DE" dirty="0"/>
              <a:t>Department | Date</a:t>
            </a:r>
          </a:p>
        </p:txBody>
      </p:sp>
      <p:pic>
        <p:nvPicPr>
          <p:cNvPr id="21" name="Bild 7" descr="WortmarkeBMWGROUP Kopie.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84410" y="5927742"/>
            <a:ext cx="75773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Grafik 2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32252" y="5927742"/>
            <a:ext cx="1154481" cy="360000"/>
          </a:xfrm>
          <a:prstGeom prst="rect">
            <a:avLst/>
          </a:prstGeom>
        </p:spPr>
      </p:pic>
      <p:sp>
        <p:nvSpPr>
          <p:cNvPr id="11" name="Textfeld 10"/>
          <p:cNvSpPr txBox="1"/>
          <p:nvPr userDrawn="1"/>
        </p:nvSpPr>
        <p:spPr>
          <a:xfrm>
            <a:off x="391291" y="6282548"/>
            <a:ext cx="2230445" cy="292388"/>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de-DE" sz="1300" kern="1200" dirty="0">
                <a:solidFill>
                  <a:schemeClr val="tx1"/>
                </a:solidFill>
                <a:latin typeface="BMW Group Light" pitchFamily="2" charset="0"/>
                <a:ea typeface="+mn-ea"/>
                <a:cs typeface="BMW Group Light" pitchFamily="2" charset="0"/>
              </a:rPr>
              <a:t>Financial Services</a:t>
            </a:r>
          </a:p>
        </p:txBody>
      </p:sp>
    </p:spTree>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5" orient="horz" pos="3752" userDrawn="1">
          <p15:clr>
            <a:srgbClr val="FBAE40"/>
          </p15:clr>
        </p15:guide>
        <p15:guide id="6" orient="horz" pos="210" userDrawn="1">
          <p15:clr>
            <a:srgbClr val="FBAE40"/>
          </p15:clr>
        </p15:guide>
        <p15:guide id="7" orient="horz" pos="35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9" name="Picture Placeholder 6"/>
          <p:cNvSpPr>
            <a:spLocks noGrp="1"/>
          </p:cNvSpPr>
          <p:nvPr>
            <p:ph type="pic" sz="quarter" idx="33"/>
          </p:nvPr>
        </p:nvSpPr>
        <p:spPr>
          <a:xfrm>
            <a:off x="488948" y="1413936"/>
            <a:ext cx="5486400" cy="260616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
        <p:nvSpPr>
          <p:cNvPr id="12" name="Picture Placeholder 6"/>
          <p:cNvSpPr>
            <a:spLocks noGrp="1"/>
          </p:cNvSpPr>
          <p:nvPr>
            <p:ph type="pic" sz="quarter" idx="34"/>
          </p:nvPr>
        </p:nvSpPr>
        <p:spPr>
          <a:xfrm>
            <a:off x="6193368" y="1413936"/>
            <a:ext cx="5520267" cy="260616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7" name="Footer Placeholder 6"/>
          <p:cNvSpPr>
            <a:spLocks noGrp="1"/>
          </p:cNvSpPr>
          <p:nvPr>
            <p:ph type="ftr" sz="quarter" idx="35"/>
          </p:nvPr>
        </p:nvSpPr>
        <p:spPr/>
        <p:txBody>
          <a:bodyPr/>
          <a:lstStyle>
            <a:lvl1pPr algn="l">
              <a:defRPr/>
            </a:lvl1pPr>
          </a:lstStyle>
          <a:p>
            <a:r>
              <a:rPr lang="en-GB"/>
              <a:t>Subject | Department | Date</a:t>
            </a:r>
            <a:endParaRPr lang="en-GB" dirty="0"/>
          </a:p>
        </p:txBody>
      </p:sp>
      <p:sp>
        <p:nvSpPr>
          <p:cNvPr id="8" name="Slide Number Placeholder 7"/>
          <p:cNvSpPr>
            <a:spLocks noGrp="1"/>
          </p:cNvSpPr>
          <p:nvPr>
            <p:ph type="sldNum" sz="quarter" idx="36"/>
          </p:nvPr>
        </p:nvSpPr>
        <p:spPr/>
        <p:txBody>
          <a:bodyPr/>
          <a:lstStyle/>
          <a:p>
            <a:r>
              <a:rPr lang="en-US" noProof="0"/>
              <a:t>Page </a:t>
            </a:r>
            <a:fld id="{AA807A42-CF27-4B84-8583-18EBE418342E}" type="slidenum">
              <a:rPr lang="en-US" noProof="0" smtClean="0"/>
              <a:pPr/>
              <a:t>‹#›</a:t>
            </a:fld>
            <a:endParaRPr lang="en-US" noProof="0" dirty="0"/>
          </a:p>
        </p:txBody>
      </p:sp>
      <p:sp>
        <p:nvSpPr>
          <p:cNvPr id="14" name="Text Placeholder 13"/>
          <p:cNvSpPr>
            <a:spLocks noGrp="1"/>
          </p:cNvSpPr>
          <p:nvPr>
            <p:ph type="body" sz="quarter" idx="37"/>
          </p:nvPr>
        </p:nvSpPr>
        <p:spPr>
          <a:xfrm>
            <a:off x="488948" y="4183352"/>
            <a:ext cx="5486400" cy="1938048"/>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16" name="Text Placeholder 15"/>
          <p:cNvSpPr>
            <a:spLocks noGrp="1"/>
          </p:cNvSpPr>
          <p:nvPr>
            <p:ph type="body" sz="quarter" idx="38"/>
          </p:nvPr>
        </p:nvSpPr>
        <p:spPr>
          <a:xfrm>
            <a:off x="6193368" y="4191000"/>
            <a:ext cx="5520267" cy="1930400"/>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0" name="Gerade Verbindung 9"/>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pos="3896" userDrawn="1">
          <p15:clr>
            <a:srgbClr val="FBAE40"/>
          </p15:clr>
        </p15:guide>
        <p15:guide id="6" pos="301" userDrawn="1">
          <p15:clr>
            <a:srgbClr val="FBAE40"/>
          </p15:clr>
        </p15:guide>
        <p15:guide id="7" pos="7384" userDrawn="1">
          <p15:clr>
            <a:srgbClr val="FBAE40"/>
          </p15:clr>
        </p15:guide>
        <p15:guide id="8" pos="3768" userDrawn="1">
          <p15:clr>
            <a:srgbClr val="FBAE40"/>
          </p15:clr>
        </p15:guide>
        <p15:guide id="9" orient="horz" pos="4042" userDrawn="1">
          <p15:clr>
            <a:srgbClr val="FBAE40"/>
          </p15:clr>
        </p15:guide>
        <p15:guide id="10" orient="horz" pos="4260" userDrawn="1">
          <p15:clr>
            <a:srgbClr val="FBAE40"/>
          </p15:clr>
        </p15:guide>
        <p15:guide id="11" orient="horz" pos="2636" userDrawn="1">
          <p15:clr>
            <a:srgbClr val="FBAE40"/>
          </p15:clr>
        </p15:guide>
        <p15:guide id="12" orient="horz" pos="253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11" name="Picture Placeholder 6"/>
          <p:cNvSpPr>
            <a:spLocks noGrp="1"/>
          </p:cNvSpPr>
          <p:nvPr>
            <p:ph type="pic" sz="quarter" idx="33"/>
          </p:nvPr>
        </p:nvSpPr>
        <p:spPr>
          <a:xfrm>
            <a:off x="488950" y="1413936"/>
            <a:ext cx="3578577" cy="1675641"/>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
        <p:nvSpPr>
          <p:cNvPr id="12" name="Picture Placeholder 6"/>
          <p:cNvSpPr>
            <a:spLocks noGrp="1"/>
          </p:cNvSpPr>
          <p:nvPr>
            <p:ph type="pic" sz="quarter" idx="34"/>
          </p:nvPr>
        </p:nvSpPr>
        <p:spPr>
          <a:xfrm>
            <a:off x="4295424" y="1413936"/>
            <a:ext cx="3584221" cy="1683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13" name="Picture Placeholder 6"/>
          <p:cNvSpPr>
            <a:spLocks noGrp="1"/>
          </p:cNvSpPr>
          <p:nvPr>
            <p:ph type="pic" sz="quarter" idx="35"/>
          </p:nvPr>
        </p:nvSpPr>
        <p:spPr>
          <a:xfrm>
            <a:off x="8134521" y="1413936"/>
            <a:ext cx="3579112" cy="168329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5" name="Footer Placeholder 4"/>
          <p:cNvSpPr>
            <a:spLocks noGrp="1"/>
          </p:cNvSpPr>
          <p:nvPr>
            <p:ph type="ftr" sz="quarter" idx="36"/>
          </p:nvPr>
        </p:nvSpPr>
        <p:spPr/>
        <p:txBody>
          <a:bodyPr/>
          <a:lstStyle/>
          <a:p>
            <a:pPr algn="l"/>
            <a:r>
              <a:rPr lang="en-GB" noProof="0"/>
              <a:t>Subject | Department | Date</a:t>
            </a:r>
            <a:endParaRPr lang="en-GB" noProof="0" dirty="0"/>
          </a:p>
        </p:txBody>
      </p:sp>
      <p:sp>
        <p:nvSpPr>
          <p:cNvPr id="6" name="Slide Number Placeholder 5"/>
          <p:cNvSpPr>
            <a:spLocks noGrp="1"/>
          </p:cNvSpPr>
          <p:nvPr>
            <p:ph type="sldNum" sz="quarter" idx="37"/>
          </p:nvPr>
        </p:nvSpPr>
        <p:spPr/>
        <p:txBody>
          <a:bodyPr/>
          <a:lstStyle/>
          <a:p>
            <a:r>
              <a:rPr lang="en-US" noProof="0"/>
              <a:t>Page </a:t>
            </a:r>
            <a:fld id="{AA807A42-CF27-4B84-8583-18EBE418342E}" type="slidenum">
              <a:rPr lang="en-US" noProof="0" smtClean="0"/>
              <a:pPr/>
              <a:t>‹#›</a:t>
            </a:fld>
            <a:endParaRPr lang="en-US" noProof="0" dirty="0"/>
          </a:p>
        </p:txBody>
      </p:sp>
      <p:sp>
        <p:nvSpPr>
          <p:cNvPr id="19" name="Text Placeholder 15"/>
          <p:cNvSpPr>
            <a:spLocks noGrp="1"/>
          </p:cNvSpPr>
          <p:nvPr>
            <p:ph type="body" sz="quarter" idx="38"/>
          </p:nvPr>
        </p:nvSpPr>
        <p:spPr>
          <a:xfrm>
            <a:off x="488950"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0" name="Text Placeholder 15"/>
          <p:cNvSpPr>
            <a:spLocks noGrp="1"/>
          </p:cNvSpPr>
          <p:nvPr>
            <p:ph type="body" sz="quarter" idx="39"/>
          </p:nvPr>
        </p:nvSpPr>
        <p:spPr>
          <a:xfrm>
            <a:off x="4301070"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1" name="Text Placeholder 15"/>
          <p:cNvSpPr>
            <a:spLocks noGrp="1"/>
          </p:cNvSpPr>
          <p:nvPr>
            <p:ph type="body" sz="quarter" idx="40"/>
          </p:nvPr>
        </p:nvSpPr>
        <p:spPr>
          <a:xfrm>
            <a:off x="8135058"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4" name="Gerade Verbindung 13"/>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7384" userDrawn="1">
          <p15:clr>
            <a:srgbClr val="FBAE40"/>
          </p15:clr>
        </p15:guide>
        <p15:guide id="8" pos="301" userDrawn="1">
          <p15:clr>
            <a:srgbClr val="FBAE40"/>
          </p15:clr>
        </p15:guide>
        <p15:guide id="9" pos="5120" userDrawn="1">
          <p15:clr>
            <a:srgbClr val="FBAE40"/>
          </p15:clr>
        </p15:guide>
        <p15:guide id="10" pos="4968" userDrawn="1">
          <p15:clr>
            <a:srgbClr val="FBAE40"/>
          </p15:clr>
        </p15:guide>
        <p15:guide id="11" pos="2704" userDrawn="1">
          <p15:clr>
            <a:srgbClr val="FBAE40"/>
          </p15:clr>
        </p15:guide>
        <p15:guide id="12" pos="256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7" name="Picture Placeholder 6"/>
          <p:cNvSpPr>
            <a:spLocks noGrp="1"/>
          </p:cNvSpPr>
          <p:nvPr>
            <p:ph type="pic" sz="quarter" idx="30"/>
          </p:nvPr>
        </p:nvSpPr>
        <p:spPr>
          <a:xfrm>
            <a:off x="488950" y="1413936"/>
            <a:ext cx="2619020"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
        <p:nvSpPr>
          <p:cNvPr id="15" name="Picture Placeholder 6"/>
          <p:cNvSpPr>
            <a:spLocks noGrp="1"/>
          </p:cNvSpPr>
          <p:nvPr>
            <p:ph type="pic" sz="quarter" idx="31"/>
          </p:nvPr>
        </p:nvSpPr>
        <p:spPr>
          <a:xfrm>
            <a:off x="3352802" y="1413936"/>
            <a:ext cx="2617423"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16" name="Picture Placeholder 6"/>
          <p:cNvSpPr>
            <a:spLocks noGrp="1"/>
          </p:cNvSpPr>
          <p:nvPr>
            <p:ph type="pic" sz="quarter" idx="32"/>
          </p:nvPr>
        </p:nvSpPr>
        <p:spPr>
          <a:xfrm>
            <a:off x="6220182" y="1413936"/>
            <a:ext cx="2619020"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17" name="Picture Placeholder 6"/>
          <p:cNvSpPr>
            <a:spLocks noGrp="1"/>
          </p:cNvSpPr>
          <p:nvPr>
            <p:ph type="pic" sz="quarter" idx="33"/>
          </p:nvPr>
        </p:nvSpPr>
        <p:spPr>
          <a:xfrm>
            <a:off x="9096213" y="1413936"/>
            <a:ext cx="2617423"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9" name="Footer Placeholder 8"/>
          <p:cNvSpPr>
            <a:spLocks noGrp="1"/>
          </p:cNvSpPr>
          <p:nvPr>
            <p:ph type="ftr" sz="quarter" idx="34"/>
          </p:nvPr>
        </p:nvSpPr>
        <p:spPr/>
        <p:txBody>
          <a:bodyPr/>
          <a:lstStyle/>
          <a:p>
            <a:pPr algn="l"/>
            <a:r>
              <a:rPr lang="en-GB" noProof="0"/>
              <a:t>Subject | Department | Date</a:t>
            </a:r>
            <a:endParaRPr lang="en-GB" noProof="0" dirty="0"/>
          </a:p>
        </p:txBody>
      </p:sp>
      <p:sp>
        <p:nvSpPr>
          <p:cNvPr id="10" name="Slide Number Placeholder 9"/>
          <p:cNvSpPr>
            <a:spLocks noGrp="1"/>
          </p:cNvSpPr>
          <p:nvPr>
            <p:ph type="sldNum" sz="quarter" idx="35"/>
          </p:nvPr>
        </p:nvSpPr>
        <p:spPr/>
        <p:txBody>
          <a:bodyPr/>
          <a:lstStyle/>
          <a:p>
            <a:r>
              <a:rPr lang="en-US" noProof="0"/>
              <a:t>Page </a:t>
            </a:r>
            <a:fld id="{AA807A42-CF27-4B84-8583-18EBE418342E}" type="slidenum">
              <a:rPr lang="en-US" noProof="0" smtClean="0"/>
              <a:pPr/>
              <a:t>‹#›</a:t>
            </a:fld>
            <a:endParaRPr lang="en-US" noProof="0" dirty="0"/>
          </a:p>
        </p:txBody>
      </p:sp>
      <p:sp>
        <p:nvSpPr>
          <p:cNvPr id="21" name="Text Placeholder 15"/>
          <p:cNvSpPr>
            <a:spLocks noGrp="1"/>
          </p:cNvSpPr>
          <p:nvPr>
            <p:ph type="body" sz="quarter" idx="38"/>
          </p:nvPr>
        </p:nvSpPr>
        <p:spPr>
          <a:xfrm>
            <a:off x="488948" y="2895604"/>
            <a:ext cx="2619021" cy="3225799"/>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2" name="Text Placeholder 15"/>
          <p:cNvSpPr>
            <a:spLocks noGrp="1"/>
          </p:cNvSpPr>
          <p:nvPr>
            <p:ph type="body" sz="quarter" idx="39"/>
          </p:nvPr>
        </p:nvSpPr>
        <p:spPr>
          <a:xfrm>
            <a:off x="3352803" y="2895604"/>
            <a:ext cx="2619021" cy="3225799"/>
          </a:xfrm>
        </p:spPr>
        <p:txBody>
          <a:bodyPr vert="horz" lIns="0" tIns="0" rIns="0" bIns="0" rtlCol="0">
            <a:normAutofit/>
          </a:bodyPr>
          <a:lstStyle>
            <a:lvl1pPr>
              <a:buFontTx/>
              <a:buNone/>
              <a:defRPr lang="en-US" sz="1200" dirty="0" smtClean="0">
                <a:solidFill>
                  <a:srgbClr val="404040"/>
                </a:solidFill>
              </a:defRPr>
            </a:lvl1pPr>
          </a:lstStyle>
          <a:p>
            <a:pPr marR="0" lvl="0" indent="0" fontAlgn="auto">
              <a:lnSpc>
                <a:spcPct val="100000"/>
              </a:lnSpc>
              <a:buClrTx/>
              <a:buSzTx/>
              <a:buNone/>
              <a:tabLst/>
            </a:pPr>
            <a:r>
              <a:rPr lang="en-US" smtClean="0"/>
              <a:t>Click to edit Master text styles</a:t>
            </a:r>
          </a:p>
        </p:txBody>
      </p:sp>
      <p:sp>
        <p:nvSpPr>
          <p:cNvPr id="23" name="Text Placeholder 15"/>
          <p:cNvSpPr>
            <a:spLocks noGrp="1"/>
          </p:cNvSpPr>
          <p:nvPr>
            <p:ph type="body" sz="quarter" idx="40"/>
          </p:nvPr>
        </p:nvSpPr>
        <p:spPr>
          <a:xfrm>
            <a:off x="6220180" y="2887134"/>
            <a:ext cx="2619021" cy="3234266"/>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4" name="Text Placeholder 15"/>
          <p:cNvSpPr>
            <a:spLocks noGrp="1"/>
          </p:cNvSpPr>
          <p:nvPr>
            <p:ph type="body" sz="quarter" idx="41"/>
          </p:nvPr>
        </p:nvSpPr>
        <p:spPr>
          <a:xfrm>
            <a:off x="9094612" y="2887134"/>
            <a:ext cx="2619021" cy="3234266"/>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3" name="Gerade Verbindung 12"/>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guide id="9" pos="1960" userDrawn="1">
          <p15:clr>
            <a:srgbClr val="FBAE40"/>
          </p15:clr>
        </p15:guide>
        <p15:guide id="10" pos="2112" userDrawn="1">
          <p15:clr>
            <a:srgbClr val="FBAE40"/>
          </p15:clr>
        </p15:guide>
        <p15:guide id="11" pos="3768" userDrawn="1">
          <p15:clr>
            <a:srgbClr val="FBAE40"/>
          </p15:clr>
        </p15:guide>
        <p15:guide id="12" pos="3912" userDrawn="1">
          <p15:clr>
            <a:srgbClr val="FBAE40"/>
          </p15:clr>
        </p15:guide>
        <p15:guide id="13" pos="5564" userDrawn="1">
          <p15:clr>
            <a:srgbClr val="FBAE40"/>
          </p15:clr>
        </p15:guide>
        <p15:guide id="14" pos="572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bination Sl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8" name="Content Placeholder 7"/>
          <p:cNvSpPr>
            <a:spLocks noGrp="1"/>
          </p:cNvSpPr>
          <p:nvPr>
            <p:ph sz="quarter" idx="16"/>
          </p:nvPr>
        </p:nvSpPr>
        <p:spPr>
          <a:xfrm>
            <a:off x="6204657" y="1413933"/>
            <a:ext cx="5508976"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7"/>
          </p:nvPr>
        </p:nvSpPr>
        <p:spPr>
          <a:xfrm>
            <a:off x="6" y="1413933"/>
            <a:ext cx="5971817" cy="4715934"/>
          </a:xfrm>
          <a:pattFill prst="wdUpDiag">
            <a:fgClr>
              <a:schemeClr val="bg1">
                <a:lumMod val="75000"/>
              </a:schemeClr>
            </a:fgClr>
            <a:bgClr>
              <a:schemeClr val="bg1"/>
            </a:bgClr>
          </a:pattFill>
        </p:spPr>
        <p:txBody>
          <a:bodyPr vert="horz" lIns="0" tIns="720000" rIns="0" bIns="0" rtlCol="0" anchor="ctr" anchorCtr="0">
            <a:noAutofit/>
          </a:bodyPr>
          <a:lstStyle>
            <a:lvl1pPr algn="ctr">
              <a:buFontTx/>
              <a:buNone/>
              <a:defRPr lang="en-US" sz="20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
        <p:nvSpPr>
          <p:cNvPr id="12" name="Footer Placeholder 11"/>
          <p:cNvSpPr>
            <a:spLocks noGrp="1"/>
          </p:cNvSpPr>
          <p:nvPr>
            <p:ph type="ftr" sz="quarter" idx="18"/>
          </p:nvPr>
        </p:nvSpPr>
        <p:spPr/>
        <p:txBody>
          <a:bodyPr/>
          <a:lstStyle/>
          <a:p>
            <a:pPr algn="l"/>
            <a:r>
              <a:rPr lang="en-GB" noProof="0"/>
              <a:t>Subject | Department | Date</a:t>
            </a:r>
            <a:endParaRPr lang="en-GB" noProof="0" dirty="0"/>
          </a:p>
        </p:txBody>
      </p:sp>
      <p:sp>
        <p:nvSpPr>
          <p:cNvPr id="13" name="Slide Number Placeholder 12"/>
          <p:cNvSpPr>
            <a:spLocks noGrp="1"/>
          </p:cNvSpPr>
          <p:nvPr>
            <p:ph type="sldNum" sz="quarter" idx="19"/>
          </p:nvPr>
        </p:nvSpPr>
        <p:spPr/>
        <p:txBody>
          <a:bodyPr/>
          <a:lstStyle/>
          <a:p>
            <a:r>
              <a:rPr lang="en-US" noProof="0"/>
              <a:t>Page </a:t>
            </a:r>
            <a:fld id="{AA807A42-CF27-4B84-8583-18EBE418342E}" type="slidenum">
              <a:rPr lang="en-US" noProof="0" smtClean="0"/>
              <a:pPr/>
              <a:t>‹#›</a:t>
            </a:fld>
            <a:endParaRPr lang="en-US" noProof="0" dirty="0"/>
          </a:p>
        </p:txBody>
      </p:sp>
      <p:cxnSp>
        <p:nvCxnSpPr>
          <p:cNvPr id="7" name="Gerade Verbindung 6"/>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guide id="9" pos="3768" userDrawn="1">
          <p15:clr>
            <a:srgbClr val="FBAE40"/>
          </p15:clr>
        </p15:guide>
        <p15:guide id="10" pos="39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pecial Content without Dividing Lin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baseline="0"/>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2"/>
          </p:nvPr>
        </p:nvSpPr>
        <p:spPr>
          <a:xfrm>
            <a:off x="488948" y="1413933"/>
            <a:ext cx="11224685" cy="50051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4134538"/>
      </p:ext>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3" orient="horz" pos="216" userDrawn="1">
          <p15:clr>
            <a:srgbClr val="FBAE40"/>
          </p15:clr>
        </p15:guide>
        <p15:guide id="4" orient="horz" pos="663" userDrawn="1">
          <p15:clr>
            <a:srgbClr val="FBAE40"/>
          </p15:clr>
        </p15:guide>
        <p15:guide id="5" orient="horz" pos="890" userDrawn="1">
          <p15:clr>
            <a:srgbClr val="FBAE40"/>
          </p15:clr>
        </p15:guide>
        <p15:guide id="6" orient="horz" pos="3858" userDrawn="1">
          <p15:clr>
            <a:srgbClr val="FBAE40"/>
          </p15:clr>
        </p15:guide>
        <p15:guide id="7" orient="horz" pos="4260" userDrawn="1">
          <p15:clr>
            <a:srgbClr val="FBAE40"/>
          </p15:clr>
        </p15:guide>
        <p15:guide id="8" orient="horz" pos="404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8" name="Footer Placeholder 7"/>
          <p:cNvSpPr>
            <a:spLocks noGrp="1"/>
          </p:cNvSpPr>
          <p:nvPr>
            <p:ph type="ftr" sz="quarter" idx="10"/>
          </p:nvPr>
        </p:nvSpPr>
        <p:spPr/>
        <p:txBody>
          <a:bodyPr/>
          <a:lstStyle/>
          <a:p>
            <a:pPr algn="l"/>
            <a:r>
              <a:rPr lang="en-GB" noProof="0" dirty="0"/>
              <a:t>Subject | Department | Date</a:t>
            </a:r>
          </a:p>
        </p:txBody>
      </p:sp>
      <p:sp>
        <p:nvSpPr>
          <p:cNvPr id="9" name="Slide Number Placeholder 8"/>
          <p:cNvSpPr>
            <a:spLocks noGrp="1"/>
          </p:cNvSpPr>
          <p:nvPr>
            <p:ph type="sldNum" sz="quarter" idx="11"/>
          </p:nvPr>
        </p:nvSpPr>
        <p:spPr/>
        <p:txBody>
          <a:bodyPr/>
          <a:lstStyle/>
          <a:p>
            <a:r>
              <a:rPr lang="en-US" noProof="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orient="horz" pos="888" userDrawn="1">
          <p15:clr>
            <a:srgbClr val="FBAE40"/>
          </p15:clr>
        </p15:guide>
        <p15:guide id="4" orient="horz" pos="3840"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l"/>
            <a:r>
              <a:rPr lang="en-GB" noProof="0"/>
              <a:t>Subject | Department | Date</a:t>
            </a:r>
            <a:endParaRPr lang="en-GB" noProof="0" dirty="0"/>
          </a:p>
        </p:txBody>
      </p:sp>
      <p:sp>
        <p:nvSpPr>
          <p:cNvPr id="5" name="Slide Number Placeholder 4"/>
          <p:cNvSpPr>
            <a:spLocks noGrp="1"/>
          </p:cNvSpPr>
          <p:nvPr>
            <p:ph type="sldNum" sz="quarter" idx="11"/>
          </p:nvPr>
        </p:nvSpPr>
        <p:spPr/>
        <p:txBody>
          <a:bodyPr/>
          <a:lstStyle/>
          <a:p>
            <a:r>
              <a:rPr lang="en-US" noProof="0"/>
              <a:t>Page </a:t>
            </a:r>
            <a:fld id="{AA807A42-CF27-4B84-8583-18EBE418342E}" type="slidenum">
              <a:rPr lang="en-US" noProof="0" smtClean="0"/>
              <a:pPr/>
              <a:t>‹#›</a:t>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out Picture">
    <p:spTree>
      <p:nvGrpSpPr>
        <p:cNvPr id="1" name=""/>
        <p:cNvGrpSpPr/>
        <p:nvPr/>
      </p:nvGrpSpPr>
      <p:grpSpPr>
        <a:xfrm>
          <a:off x="0" y="0"/>
          <a:ext cx="0" cy="0"/>
          <a:chOff x="0" y="0"/>
          <a:chExt cx="0" cy="0"/>
        </a:xfrm>
      </p:grpSpPr>
      <p:sp>
        <p:nvSpPr>
          <p:cNvPr id="16" name="Rechteck 12"/>
          <p:cNvSpPr/>
          <p:nvPr userDrawn="1"/>
        </p:nvSpPr>
        <p:spPr>
          <a:xfrm>
            <a:off x="0" y="0"/>
            <a:ext cx="12192000" cy="6858000"/>
          </a:xfrm>
          <a:prstGeom prst="rect">
            <a:avLst/>
          </a:prstGeom>
          <a:gradFill flip="none" rotWithShape="1">
            <a:gsLst>
              <a:gs pos="0">
                <a:schemeClr val="bg2">
                  <a:lumMod val="60000"/>
                  <a:lumOff val="40000"/>
                </a:schemeClr>
              </a:gs>
              <a:gs pos="100000">
                <a:srgbClr val="E4E8EE"/>
              </a:gs>
            </a:gsLst>
            <a:lin ang="166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 y="4322170"/>
            <a:ext cx="12191496" cy="2535830"/>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2800" y="5927742"/>
            <a:ext cx="1154478" cy="359999"/>
          </a:xfrm>
          <a:prstGeom prst="rect">
            <a:avLst/>
          </a:prstGeom>
        </p:spPr>
      </p:pic>
      <p:sp>
        <p:nvSpPr>
          <p:cNvPr id="19" name="Textplatzhalter 8"/>
          <p:cNvSpPr>
            <a:spLocks noGrp="1"/>
          </p:cNvSpPr>
          <p:nvPr>
            <p:ph type="body" sz="quarter" idx="13" hasCustomPrompt="1"/>
          </p:nvPr>
        </p:nvSpPr>
        <p:spPr>
          <a:xfrm>
            <a:off x="488948" y="1799485"/>
            <a:ext cx="11224685" cy="1092510"/>
          </a:xfrm>
          <a:prstGeom prst="rect">
            <a:avLst/>
          </a:prstGeom>
        </p:spPr>
        <p:txBody>
          <a:bodyPr lIns="0" tIns="0" rIns="0" bIns="0" anchor="b">
            <a:noAutofit/>
          </a:bodyPr>
          <a:lstStyle>
            <a:lvl1pPr marL="0" indent="0">
              <a:lnSpc>
                <a:spcPts val="4000"/>
              </a:lnSpc>
              <a:spcBef>
                <a:spcPts val="0"/>
              </a:spcBef>
              <a:buNone/>
              <a:defRPr sz="3900" b="1" cap="all" baseline="0">
                <a:solidFill>
                  <a:srgbClr val="667084"/>
                </a:solidFill>
                <a:latin typeface="+mj-lt"/>
              </a:defRPr>
            </a:lvl1pPr>
          </a:lstStyle>
          <a:p>
            <a:pPr lvl="0"/>
            <a:r>
              <a:rPr lang="en-US" noProof="0" dirty="0"/>
              <a:t>Single or Double-Line Headline.</a:t>
            </a:r>
          </a:p>
        </p:txBody>
      </p:sp>
      <p:sp>
        <p:nvSpPr>
          <p:cNvPr id="20" name="Textplatzhalter 8"/>
          <p:cNvSpPr>
            <a:spLocks noGrp="1"/>
          </p:cNvSpPr>
          <p:nvPr>
            <p:ph type="body" sz="quarter" idx="14" hasCustomPrompt="1"/>
          </p:nvPr>
        </p:nvSpPr>
        <p:spPr>
          <a:xfrm>
            <a:off x="488948" y="2916667"/>
            <a:ext cx="11224685" cy="534059"/>
          </a:xfrm>
          <a:prstGeom prst="rect">
            <a:avLst/>
          </a:prstGeom>
        </p:spPr>
        <p:txBody>
          <a:bodyPr lIns="0" tIns="0" rIns="0" bIns="0"/>
          <a:lstStyle>
            <a:lvl1pPr marL="0" indent="0">
              <a:lnSpc>
                <a:spcPts val="2100"/>
              </a:lnSpc>
              <a:spcBef>
                <a:spcPts val="0"/>
              </a:spcBef>
              <a:buNone/>
              <a:defRPr sz="2000" b="1" cap="all" baseline="0">
                <a:solidFill>
                  <a:srgbClr val="667084"/>
                </a:solidFill>
                <a:latin typeface="+mj-lt"/>
              </a:defRPr>
            </a:lvl1pPr>
          </a:lstStyle>
          <a:p>
            <a:pPr lvl="0"/>
            <a:r>
              <a:rPr lang="en-US" noProof="0" dirty="0"/>
              <a:t>Single or Double-Line </a:t>
            </a:r>
            <a:r>
              <a:rPr lang="en-US" noProof="0" dirty="0" err="1"/>
              <a:t>Subheadline</a:t>
            </a:r>
            <a:r>
              <a:rPr lang="en-US" noProof="0" dirty="0"/>
              <a:t>.</a:t>
            </a:r>
          </a:p>
        </p:txBody>
      </p:sp>
      <p:pic>
        <p:nvPicPr>
          <p:cNvPr id="14" name="Bild 8" descr="BMWMINIRR_5fbg Kopie.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999870" y="6137292"/>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platzhalter 24"/>
          <p:cNvSpPr>
            <a:spLocks noGrp="1"/>
          </p:cNvSpPr>
          <p:nvPr>
            <p:ph type="body" sz="quarter" idx="18" hasCustomPrompt="1"/>
          </p:nvPr>
        </p:nvSpPr>
        <p:spPr>
          <a:xfrm>
            <a:off x="492111" y="5431512"/>
            <a:ext cx="1620000" cy="319415"/>
          </a:xfrm>
          <a:prstGeom prst="rect">
            <a:avLst/>
          </a:prstGeom>
        </p:spPr>
        <p:txBody>
          <a:bodyPr vert="horz" lIns="0" tIns="0" rIns="0" bIns="0" rtlCol="0">
            <a:noAutofit/>
          </a:bodyPr>
          <a:lstStyle>
            <a:lvl1pPr marL="0" indent="0" algn="l" defTabSz="914400" rtl="0" eaLnBrk="1" latinLnBrk="0" hangingPunct="1">
              <a:spcBef>
                <a:spcPts val="0"/>
              </a:spcBef>
              <a:spcAft>
                <a:spcPts val="600"/>
              </a:spcAft>
              <a:buFont typeface="Symbol" panose="05050102010706020507" pitchFamily="18" charset="2"/>
              <a:buNone/>
              <a:defRPr lang="de-DE" sz="1100" b="1" i="0" baseline="0" dirty="0" smtClean="0">
                <a:latin typeface="BMW Group Condensed Bold"/>
                <a:ea typeface="BMW Type Global Pro Regular" pitchFamily="2" charset="0"/>
                <a:cs typeface="BMW Group Condensed Bold"/>
              </a:defRPr>
            </a:lvl1pPr>
          </a:lstStyle>
          <a:p>
            <a:pPr marL="0" lvl="0" indent="0" algn="l" defTabSz="914400" rtl="0" eaLnBrk="1" latinLnBrk="0" hangingPunct="1">
              <a:spcBef>
                <a:spcPts val="0"/>
              </a:spcBef>
              <a:spcAft>
                <a:spcPts val="600"/>
              </a:spcAft>
              <a:buFont typeface="Symbol" panose="05050102010706020507" pitchFamily="18" charset="2"/>
              <a:buNone/>
            </a:pPr>
            <a:r>
              <a:rPr lang="de-DE" dirty="0"/>
              <a:t>Department | Date</a:t>
            </a:r>
          </a:p>
        </p:txBody>
      </p:sp>
      <p:pic>
        <p:nvPicPr>
          <p:cNvPr id="13" name="Bild 7" descr="WortmarkeBMWGROUP Kopie.jp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84410" y="5927742"/>
            <a:ext cx="75773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feld 14"/>
          <p:cNvSpPr txBox="1"/>
          <p:nvPr userDrawn="1"/>
        </p:nvSpPr>
        <p:spPr>
          <a:xfrm>
            <a:off x="391291" y="6282548"/>
            <a:ext cx="2230445" cy="292388"/>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de-DE" sz="1300" kern="1200" dirty="0">
                <a:solidFill>
                  <a:schemeClr val="tx1"/>
                </a:solidFill>
                <a:latin typeface="BMW Group Light" pitchFamily="2" charset="0"/>
                <a:ea typeface="+mn-ea"/>
                <a:cs typeface="BMW Group Light" pitchFamily="2" charset="0"/>
              </a:rPr>
              <a:t>Financial Services</a:t>
            </a:r>
          </a:p>
        </p:txBody>
      </p:sp>
    </p:spTree>
    <p:extLst/>
  </p:cSld>
  <p:clrMapOvr>
    <a:masterClrMapping/>
  </p:clrMapOvr>
  <p:extLst mod="1">
    <p:ext uri="{DCECCB84-F9BA-43D5-87BE-67443E8EF086}">
      <p15:sldGuideLst xmlns:p15="http://schemas.microsoft.com/office/powerpoint/2012/main">
        <p15:guide id="1" orient="horz" pos="2179" userDrawn="1">
          <p15:clr>
            <a:srgbClr val="FBAE40"/>
          </p15:clr>
        </p15:guide>
        <p15:guide id="2" orient="horz" pos="1128" userDrawn="1">
          <p15:clr>
            <a:srgbClr val="FBAE40"/>
          </p15:clr>
        </p15:guide>
        <p15:guide id="3" orient="horz" pos="3544" userDrawn="1">
          <p15:clr>
            <a:srgbClr val="FBAE40"/>
          </p15:clr>
        </p15:guide>
        <p15:guide id="4" orient="horz" pos="1832" userDrawn="1">
          <p15:clr>
            <a:srgbClr val="FBAE40"/>
          </p15:clr>
        </p15:guide>
        <p15:guide id="5" pos="301" userDrawn="1">
          <p15:clr>
            <a:srgbClr val="FBAE40"/>
          </p15:clr>
        </p15:guide>
        <p15:guide id="6" pos="7384" userDrawn="1">
          <p15:clr>
            <a:srgbClr val="FBAE40"/>
          </p15:clr>
        </p15:guide>
        <p15:guide id="7" orient="horz" pos="37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Header">
    <p:spTree>
      <p:nvGrpSpPr>
        <p:cNvPr id="1" name=""/>
        <p:cNvGrpSpPr/>
        <p:nvPr/>
      </p:nvGrpSpPr>
      <p:grpSpPr>
        <a:xfrm>
          <a:off x="0" y="0"/>
          <a:ext cx="0" cy="0"/>
          <a:chOff x="0" y="0"/>
          <a:chExt cx="0" cy="0"/>
        </a:xfrm>
      </p:grpSpPr>
      <p:sp>
        <p:nvSpPr>
          <p:cNvPr id="15" name="Rechteck 8"/>
          <p:cNvSpPr/>
          <p:nvPr userDrawn="1"/>
        </p:nvSpPr>
        <p:spPr>
          <a:xfrm>
            <a:off x="0" y="0"/>
            <a:ext cx="12192000" cy="6294964"/>
          </a:xfrm>
          <a:prstGeom prst="rect">
            <a:avLst/>
          </a:prstGeom>
          <a:gradFill flip="none" rotWithShape="1">
            <a:gsLst>
              <a:gs pos="0">
                <a:schemeClr val="bg2">
                  <a:lumMod val="60000"/>
                  <a:lumOff val="40000"/>
                </a:schemeClr>
              </a:gs>
              <a:gs pos="100000">
                <a:srgbClr val="E4E8EE"/>
              </a:gs>
            </a:gsLst>
            <a:lin ang="166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16" name="Bild 10" descr="Next_100_Years_Signet.png"/>
          <p:cNvPicPr>
            <a:picLocks noChangeAspect="1"/>
          </p:cNvPicPr>
          <p:nvPr userDrawn="1"/>
        </p:nvPicPr>
        <p:blipFill rotWithShape="1">
          <a:blip r:embed="rId2">
            <a:alphaModFix amt="70000"/>
            <a:extLst>
              <a:ext uri="{28A0092B-C50C-407E-A947-70E740481C1C}">
                <a14:useLocalDpi xmlns:a14="http://schemas.microsoft.com/office/drawing/2010/main" val="0"/>
              </a:ext>
            </a:extLst>
          </a:blip>
          <a:srcRect l="-1290" t="31947" r="48537" b="3"/>
          <a:stretch/>
        </p:blipFill>
        <p:spPr>
          <a:xfrm>
            <a:off x="4664261" y="1"/>
            <a:ext cx="7527739" cy="6330218"/>
          </a:xfrm>
          <a:prstGeom prst="rect">
            <a:avLst/>
          </a:prstGeom>
        </p:spPr>
      </p:pic>
      <p:sp>
        <p:nvSpPr>
          <p:cNvPr id="8" name="Textplatzhalter 8"/>
          <p:cNvSpPr>
            <a:spLocks noGrp="1"/>
          </p:cNvSpPr>
          <p:nvPr>
            <p:ph type="body" sz="quarter" idx="14" hasCustomPrompt="1"/>
          </p:nvPr>
        </p:nvSpPr>
        <p:spPr>
          <a:xfrm>
            <a:off x="488949" y="1412875"/>
            <a:ext cx="2989019" cy="924620"/>
          </a:xfrm>
          <a:prstGeom prst="rect">
            <a:avLst/>
          </a:prstGeom>
        </p:spPr>
        <p:txBody>
          <a:bodyPr wrap="square" lIns="0" tIns="0" rIns="0" bIns="0">
            <a:noAutofit/>
          </a:bodyPr>
          <a:lstStyle>
            <a:lvl1pPr marL="0" indent="0">
              <a:lnSpc>
                <a:spcPts val="7200"/>
              </a:lnSpc>
              <a:spcBef>
                <a:spcPts val="0"/>
              </a:spcBef>
              <a:buNone/>
              <a:defRPr sz="7200" b="1" cap="all" baseline="0">
                <a:solidFill>
                  <a:srgbClr val="667084"/>
                </a:solidFill>
                <a:latin typeface="+mj-lt"/>
              </a:defRPr>
            </a:lvl1pPr>
          </a:lstStyle>
          <a:p>
            <a:pPr lvl="0"/>
            <a:r>
              <a:rPr lang="en-US" noProof="0" dirty="0"/>
              <a:t>01</a:t>
            </a:r>
          </a:p>
        </p:txBody>
      </p:sp>
      <p:sp>
        <p:nvSpPr>
          <p:cNvPr id="10" name="Textplatzhalter 8"/>
          <p:cNvSpPr>
            <a:spLocks noGrp="1"/>
          </p:cNvSpPr>
          <p:nvPr>
            <p:ph type="body" sz="quarter" idx="15" hasCustomPrompt="1"/>
          </p:nvPr>
        </p:nvSpPr>
        <p:spPr>
          <a:xfrm>
            <a:off x="488948" y="2362896"/>
            <a:ext cx="11224685" cy="548868"/>
          </a:xfrm>
          <a:prstGeom prst="rect">
            <a:avLst/>
          </a:prstGeom>
        </p:spPr>
        <p:txBody>
          <a:bodyPr lIns="0" tIns="0" rIns="0" bIns="0">
            <a:spAutoFit/>
          </a:bodyPr>
          <a:lstStyle>
            <a:lvl1pPr marL="0" indent="0">
              <a:lnSpc>
                <a:spcPts val="4200"/>
              </a:lnSpc>
              <a:spcBef>
                <a:spcPts val="0"/>
              </a:spcBef>
              <a:buNone/>
              <a:defRPr sz="4000" b="1" cap="all" baseline="0">
                <a:solidFill>
                  <a:srgbClr val="667084"/>
                </a:solidFill>
                <a:latin typeface="+mj-lt"/>
              </a:defRPr>
            </a:lvl1pPr>
          </a:lstStyle>
          <a:p>
            <a:pPr lvl="0"/>
            <a:r>
              <a:rPr lang="en-US" noProof="0" dirty="0"/>
              <a:t>Chapter.</a:t>
            </a:r>
          </a:p>
        </p:txBody>
      </p:sp>
      <p:sp>
        <p:nvSpPr>
          <p:cNvPr id="2" name="Footer Placeholder 1"/>
          <p:cNvSpPr>
            <a:spLocks noGrp="1"/>
          </p:cNvSpPr>
          <p:nvPr>
            <p:ph type="ftr" sz="quarter" idx="16"/>
          </p:nvPr>
        </p:nvSpPr>
        <p:spPr/>
        <p:txBody>
          <a:bodyPr/>
          <a:lstStyle/>
          <a:p>
            <a:pPr algn="l"/>
            <a:r>
              <a:rPr lang="en-GB" noProof="0"/>
              <a:t>Subject | Department | Date</a:t>
            </a:r>
            <a:endParaRPr lang="en-GB" noProof="0" dirty="0"/>
          </a:p>
        </p:txBody>
      </p:sp>
      <p:sp>
        <p:nvSpPr>
          <p:cNvPr id="5" name="Slide Number Placeholder 4"/>
          <p:cNvSpPr>
            <a:spLocks noGrp="1"/>
          </p:cNvSpPr>
          <p:nvPr>
            <p:ph type="sldNum" sz="quarter" idx="17"/>
          </p:nvPr>
        </p:nvSpPr>
        <p:spPr/>
        <p:txBody>
          <a:bodyPr/>
          <a:lstStyle/>
          <a:p>
            <a:r>
              <a:rPr lang="en-US" noProof="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1836" userDrawn="1">
          <p15:clr>
            <a:srgbClr val="FBAE40"/>
          </p15:clr>
        </p15:guide>
        <p15:guide id="2" orient="horz" pos="887" userDrawn="1">
          <p15:clr>
            <a:srgbClr val="FBAE40"/>
          </p15:clr>
        </p15:guide>
        <p15:guide id="3" pos="7384" userDrawn="1">
          <p15:clr>
            <a:srgbClr val="FBAE40"/>
          </p15:clr>
        </p15:guide>
        <p15:guide id="4" pos="30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baseline="0"/>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2"/>
          </p:nvPr>
        </p:nvSpPr>
        <p:spPr>
          <a:xfrm>
            <a:off x="488948" y="1413933"/>
            <a:ext cx="11224685"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3"/>
          </p:nvPr>
        </p:nvSpPr>
        <p:spPr/>
        <p:txBody>
          <a:bodyPr/>
          <a:lstStyle/>
          <a:p>
            <a:pPr algn="l"/>
            <a:r>
              <a:rPr lang="en-GB" noProof="0"/>
              <a:t>Subject | Department | Date</a:t>
            </a:r>
            <a:endParaRPr lang="en-GB" noProof="0" dirty="0"/>
          </a:p>
        </p:txBody>
      </p:sp>
      <p:sp>
        <p:nvSpPr>
          <p:cNvPr id="8" name="Slide Number Placeholder 7"/>
          <p:cNvSpPr>
            <a:spLocks noGrp="1"/>
          </p:cNvSpPr>
          <p:nvPr>
            <p:ph type="sldNum" sz="quarter" idx="14"/>
          </p:nvPr>
        </p:nvSpPr>
        <p:spPr/>
        <p:txBody>
          <a:bodyPr/>
          <a:lstStyle/>
          <a:p>
            <a:r>
              <a:rPr lang="en-US" noProof="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3" orient="horz" pos="216" userDrawn="1">
          <p15:clr>
            <a:srgbClr val="FBAE40"/>
          </p15:clr>
        </p15:guide>
        <p15:guide id="4" orient="horz" pos="663" userDrawn="1">
          <p15:clr>
            <a:srgbClr val="FBAE40"/>
          </p15:clr>
        </p15:guide>
        <p15:guide id="5" orient="horz" pos="890" userDrawn="1">
          <p15:clr>
            <a:srgbClr val="FBAE40"/>
          </p15:clr>
        </p15:guide>
        <p15:guide id="6" orient="horz" pos="3858" userDrawn="1">
          <p15:clr>
            <a:srgbClr val="FBAE40"/>
          </p15:clr>
        </p15:guide>
        <p15:guide id="7" orient="horz" pos="4260" userDrawn="1">
          <p15:clr>
            <a:srgbClr val="FBAE40"/>
          </p15:clr>
        </p15:guide>
        <p15:guide id="8" orient="horz" pos="40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ntent with Background">
    <p:spTree>
      <p:nvGrpSpPr>
        <p:cNvPr id="1" name=""/>
        <p:cNvGrpSpPr/>
        <p:nvPr/>
      </p:nvGrpSpPr>
      <p:grpSpPr>
        <a:xfrm>
          <a:off x="0" y="0"/>
          <a:ext cx="0" cy="0"/>
          <a:chOff x="0" y="0"/>
          <a:chExt cx="0" cy="0"/>
        </a:xfrm>
      </p:grpSpPr>
      <p:pic>
        <p:nvPicPr>
          <p:cNvPr id="9" name="Bild 11"/>
          <p:cNvPicPr>
            <a:picLocks noChangeAspect="1"/>
          </p:cNvPicPr>
          <p:nvPr userDrawn="1"/>
        </p:nvPicPr>
        <p:blipFill rotWithShape="1">
          <a:blip r:embed="rId2" cstate="print">
            <a:alphaModFix amt="10000"/>
            <a:extLst>
              <a:ext uri="{28A0092B-C50C-407E-A947-70E740481C1C}">
                <a14:useLocalDpi xmlns:a14="http://schemas.microsoft.com/office/drawing/2010/main" val="0"/>
              </a:ext>
            </a:extLst>
          </a:blip>
          <a:srcRect l="69656" t="46096" r="-1521" b="2091"/>
          <a:stretch/>
        </p:blipFill>
        <p:spPr>
          <a:xfrm>
            <a:off x="-9832" y="0"/>
            <a:ext cx="6028267" cy="6293905"/>
          </a:xfrm>
          <a:prstGeom prst="rect">
            <a:avLst/>
          </a:prstGeom>
        </p:spPr>
      </p:pic>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7" name="Content Placeholder 5"/>
          <p:cNvSpPr>
            <a:spLocks noGrp="1"/>
          </p:cNvSpPr>
          <p:nvPr>
            <p:ph sz="quarter" idx="12"/>
          </p:nvPr>
        </p:nvSpPr>
        <p:spPr>
          <a:xfrm>
            <a:off x="488948" y="1413933"/>
            <a:ext cx="11224685"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3"/>
          </p:nvPr>
        </p:nvSpPr>
        <p:spPr/>
        <p:txBody>
          <a:bodyPr/>
          <a:lstStyle/>
          <a:p>
            <a:pPr algn="l"/>
            <a:r>
              <a:rPr lang="en-GB" noProof="0"/>
              <a:t>Subject | Department | Date</a:t>
            </a:r>
            <a:endParaRPr lang="en-GB" noProof="0" dirty="0"/>
          </a:p>
        </p:txBody>
      </p:sp>
      <p:sp>
        <p:nvSpPr>
          <p:cNvPr id="6" name="Slide Number Placeholder 5"/>
          <p:cNvSpPr>
            <a:spLocks noGrp="1"/>
          </p:cNvSpPr>
          <p:nvPr>
            <p:ph type="sldNum" sz="quarter" idx="14"/>
          </p:nvPr>
        </p:nvSpPr>
        <p:spPr/>
        <p:txBody>
          <a:bodyPr/>
          <a:lstStyle/>
          <a:p>
            <a:r>
              <a:rPr lang="en-US" noProof="0"/>
              <a:t>Page </a:t>
            </a:r>
            <a:fld id="{AA807A42-CF27-4B84-8583-18EBE418342E}" type="slidenum">
              <a:rPr lang="en-US" noProof="0" smtClean="0"/>
              <a:pPr/>
              <a:t>‹#›</a:t>
            </a:fld>
            <a:endParaRPr lang="en-US" noProof="0" dirty="0"/>
          </a:p>
        </p:txBody>
      </p:sp>
      <p:cxnSp>
        <p:nvCxnSpPr>
          <p:cNvPr id="8" name="Gerade Verbindung 7"/>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8"/>
          </p:nvPr>
        </p:nvSpPr>
        <p:spPr>
          <a:xfrm>
            <a:off x="488948" y="1413933"/>
            <a:ext cx="5486400"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9"/>
          </p:nvPr>
        </p:nvSpPr>
        <p:spPr>
          <a:xfrm>
            <a:off x="6193368" y="1413933"/>
            <a:ext cx="5520267"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8"/>
          <p:cNvSpPr>
            <a:spLocks noGrp="1"/>
          </p:cNvSpPr>
          <p:nvPr>
            <p:ph type="ftr" sz="quarter" idx="20"/>
          </p:nvPr>
        </p:nvSpPr>
        <p:spPr/>
        <p:txBody>
          <a:bodyPr/>
          <a:lstStyle/>
          <a:p>
            <a:pPr algn="l"/>
            <a:r>
              <a:rPr lang="en-GB" noProof="0"/>
              <a:t>Subject | Department | Date</a:t>
            </a:r>
            <a:endParaRPr lang="en-GB" noProof="0" dirty="0"/>
          </a:p>
        </p:txBody>
      </p:sp>
      <p:sp>
        <p:nvSpPr>
          <p:cNvPr id="10" name="Slide Number Placeholder 9"/>
          <p:cNvSpPr>
            <a:spLocks noGrp="1"/>
          </p:cNvSpPr>
          <p:nvPr>
            <p:ph type="sldNum" sz="quarter" idx="21"/>
          </p:nvPr>
        </p:nvSpPr>
        <p:spPr/>
        <p:txBody>
          <a:bodyPr/>
          <a:lstStyle/>
          <a:p>
            <a:r>
              <a:rPr lang="en-US" noProof="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896" userDrawn="1">
          <p15:clr>
            <a:srgbClr val="FBAE40"/>
          </p15:clr>
        </p15:guide>
        <p15:guide id="8" pos="3768" userDrawn="1">
          <p15:clr>
            <a:srgbClr val="FBAE40"/>
          </p15:clr>
        </p15:guide>
        <p15:guide id="9" pos="7384" userDrawn="1">
          <p15:clr>
            <a:srgbClr val="FBAE40"/>
          </p15:clr>
        </p15:guide>
        <p15:guide id="10" pos="301"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with Subheadlin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10" name="Content Placeholder 9"/>
          <p:cNvSpPr>
            <a:spLocks noGrp="1"/>
          </p:cNvSpPr>
          <p:nvPr>
            <p:ph sz="quarter" idx="22"/>
          </p:nvPr>
        </p:nvSpPr>
        <p:spPr>
          <a:xfrm>
            <a:off x="6193368" y="1795463"/>
            <a:ext cx="5520267" cy="43259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23"/>
          </p:nvPr>
        </p:nvSpPr>
        <p:spPr>
          <a:xfrm>
            <a:off x="488948" y="1795463"/>
            <a:ext cx="5486400" cy="43259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Footer Placeholder 16"/>
          <p:cNvSpPr>
            <a:spLocks noGrp="1"/>
          </p:cNvSpPr>
          <p:nvPr>
            <p:ph type="ftr" sz="quarter" idx="24"/>
          </p:nvPr>
        </p:nvSpPr>
        <p:spPr/>
        <p:txBody>
          <a:bodyPr/>
          <a:lstStyle/>
          <a:p>
            <a:pPr algn="l"/>
            <a:r>
              <a:rPr lang="en-GB" noProof="0"/>
              <a:t>Subject | Department | Date</a:t>
            </a:r>
            <a:endParaRPr lang="en-GB" noProof="0" dirty="0"/>
          </a:p>
        </p:txBody>
      </p:sp>
      <p:sp>
        <p:nvSpPr>
          <p:cNvPr id="18" name="Slide Number Placeholder 17"/>
          <p:cNvSpPr>
            <a:spLocks noGrp="1"/>
          </p:cNvSpPr>
          <p:nvPr>
            <p:ph type="sldNum" sz="quarter" idx="25"/>
          </p:nvPr>
        </p:nvSpPr>
        <p:spPr/>
        <p:txBody>
          <a:bodyPr/>
          <a:lstStyle/>
          <a:p>
            <a:r>
              <a:rPr lang="en-US" noProof="0"/>
              <a:t>Page </a:t>
            </a:r>
            <a:fld id="{AA807A42-CF27-4B84-8583-18EBE418342E}" type="slidenum">
              <a:rPr lang="en-US" noProof="0" smtClean="0"/>
              <a:pPr/>
              <a:t>‹#›</a:t>
            </a:fld>
            <a:endParaRPr lang="en-US" noProof="0" dirty="0"/>
          </a:p>
        </p:txBody>
      </p:sp>
      <p:sp>
        <p:nvSpPr>
          <p:cNvPr id="4" name="Textplatzhalter 3"/>
          <p:cNvSpPr>
            <a:spLocks noGrp="1"/>
          </p:cNvSpPr>
          <p:nvPr>
            <p:ph type="body" sz="quarter" idx="26" hasCustomPrompt="1"/>
          </p:nvPr>
        </p:nvSpPr>
        <p:spPr>
          <a:xfrm>
            <a:off x="488950" y="1412875"/>
            <a:ext cx="5486400" cy="323850"/>
          </a:xfrm>
        </p:spPr>
        <p:txBody>
          <a:bodyPr/>
          <a:lstStyle>
            <a:lvl1pPr marL="0" indent="0">
              <a:buNone/>
              <a:defRPr b="1"/>
            </a:lvl1pPr>
          </a:lstStyle>
          <a:p>
            <a:pPr lvl="0"/>
            <a:r>
              <a:rPr lang="en-US" noProof="0" dirty="0"/>
              <a:t>Click to edit Master text styles</a:t>
            </a:r>
          </a:p>
        </p:txBody>
      </p:sp>
      <p:sp>
        <p:nvSpPr>
          <p:cNvPr id="11" name="Textplatzhalter 3"/>
          <p:cNvSpPr>
            <a:spLocks noGrp="1"/>
          </p:cNvSpPr>
          <p:nvPr>
            <p:ph type="body" sz="quarter" idx="27" hasCustomPrompt="1"/>
          </p:nvPr>
        </p:nvSpPr>
        <p:spPr>
          <a:xfrm>
            <a:off x="6193368" y="1412875"/>
            <a:ext cx="5486400" cy="323850"/>
          </a:xfrm>
        </p:spPr>
        <p:txBody>
          <a:bodyPr/>
          <a:lstStyle>
            <a:lvl1pPr marL="0" indent="0">
              <a:buNone/>
              <a:defRPr b="1"/>
            </a:lvl1pPr>
          </a:lstStyle>
          <a:p>
            <a:pPr lvl="0"/>
            <a:r>
              <a:rPr lang="en-US" noProof="0" dirty="0"/>
              <a:t>Click to edit Master text styles</a:t>
            </a:r>
          </a:p>
        </p:txBody>
      </p: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897" userDrawn="1">
          <p15:clr>
            <a:srgbClr val="FBAE40"/>
          </p15:clr>
        </p15:guide>
        <p15:guide id="8" pos="3769" userDrawn="1">
          <p15:clr>
            <a:srgbClr val="FBAE40"/>
          </p15:clr>
        </p15:guide>
        <p15:guide id="9" pos="7384" userDrawn="1">
          <p15:clr>
            <a:srgbClr val="FBAE40"/>
          </p15:clr>
        </p15:guide>
        <p15:guide id="10" orient="horz" pos="1131" userDrawn="1">
          <p15:clr>
            <a:srgbClr val="FBAE40"/>
          </p15:clr>
        </p15:guide>
        <p15:guide id="11" orient="horz" pos="1094" userDrawn="1">
          <p15:clr>
            <a:srgbClr val="FBAE40"/>
          </p15:clr>
        </p15:guide>
        <p15:guide id="12" pos="3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Picture with Foot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5" name="Footer Placeholder 4"/>
          <p:cNvSpPr>
            <a:spLocks noGrp="1"/>
          </p:cNvSpPr>
          <p:nvPr>
            <p:ph type="ftr" sz="quarter" idx="34"/>
          </p:nvPr>
        </p:nvSpPr>
        <p:spPr/>
        <p:txBody>
          <a:bodyPr/>
          <a:lstStyle>
            <a:lvl1pPr algn="l">
              <a:defRPr/>
            </a:lvl1pPr>
          </a:lstStyle>
          <a:p>
            <a:r>
              <a:rPr lang="en-GB"/>
              <a:t>Subject | Department | Date</a:t>
            </a:r>
            <a:endParaRPr lang="en-GB" dirty="0"/>
          </a:p>
        </p:txBody>
      </p:sp>
      <p:sp>
        <p:nvSpPr>
          <p:cNvPr id="8" name="Slide Number Placeholder 7"/>
          <p:cNvSpPr>
            <a:spLocks noGrp="1"/>
          </p:cNvSpPr>
          <p:nvPr>
            <p:ph type="sldNum" sz="quarter" idx="35"/>
          </p:nvPr>
        </p:nvSpPr>
        <p:spPr/>
        <p:txBody>
          <a:bodyPr/>
          <a:lstStyle/>
          <a:p>
            <a:r>
              <a:rPr lang="en-US" noProof="0"/>
              <a:t>Page </a:t>
            </a:r>
            <a:fld id="{AA807A42-CF27-4B84-8583-18EBE418342E}" type="slidenum">
              <a:rPr lang="en-US" noProof="0" smtClean="0"/>
              <a:pPr/>
              <a:t>‹#›</a:t>
            </a:fld>
            <a:endParaRPr lang="en-US" noProof="0" dirty="0"/>
          </a:p>
        </p:txBody>
      </p:sp>
      <p:sp>
        <p:nvSpPr>
          <p:cNvPr id="10" name="Picture Placeholder 9"/>
          <p:cNvSpPr>
            <a:spLocks noGrp="1"/>
          </p:cNvSpPr>
          <p:nvPr>
            <p:ph type="pic" sz="quarter" idx="36"/>
          </p:nvPr>
        </p:nvSpPr>
        <p:spPr>
          <a:xfrm>
            <a:off x="488948" y="1413933"/>
            <a:ext cx="11224685" cy="4707467"/>
          </a:xfrm>
          <a:pattFill prst="wdUpDiag">
            <a:fgClr>
              <a:srgbClr val="BFBFBF"/>
            </a:fgClr>
            <a:bgClr>
              <a:schemeClr val="bg1"/>
            </a:bgClr>
          </a:pattFill>
        </p:spPr>
        <p:txBody>
          <a:bodyPr tIns="540000" anchor="ctr"/>
          <a:lstStyle>
            <a:lvl1pPr marL="0" indent="0" algn="ctr">
              <a:buNone/>
              <a:defRPr sz="2000"/>
            </a:lvl1pPr>
          </a:lstStyle>
          <a:p>
            <a:r>
              <a:rPr lang="en-US" smtClean="0"/>
              <a:t>Click icon to add picture</a:t>
            </a:r>
            <a:endParaRPr lang="en-US"/>
          </a:p>
        </p:txBody>
      </p:sp>
      <p:cxnSp>
        <p:nvCxnSpPr>
          <p:cNvPr id="6" name="Gerade Verbindung 5"/>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orient="horz" pos="890" userDrawn="1">
          <p15:clr>
            <a:srgbClr val="FBAE40"/>
          </p15:clr>
        </p15:guide>
        <p15:guide id="4" orient="horz" pos="3858" userDrawn="1">
          <p15:clr>
            <a:srgbClr val="FBAE40"/>
          </p15:clr>
        </p15:guide>
        <p15:guide id="5" pos="301" userDrawn="1">
          <p15:clr>
            <a:srgbClr val="FBAE40"/>
          </p15:clr>
        </p15:guide>
        <p15:guide id="6" pos="7384" userDrawn="1">
          <p15:clr>
            <a:srgbClr val="FBAE40"/>
          </p15:clr>
        </p15:guide>
        <p15:guide id="7" orient="horz" pos="4042" userDrawn="1">
          <p15:clr>
            <a:srgbClr val="FBAE40"/>
          </p15:clr>
        </p15:guide>
        <p15:guide id="8" orient="horz" pos="42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Picture without Foot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4" name="Picture Placeholder 6"/>
          <p:cNvSpPr>
            <a:spLocks noGrp="1"/>
          </p:cNvSpPr>
          <p:nvPr>
            <p:ph type="pic" sz="quarter" idx="33"/>
          </p:nvPr>
        </p:nvSpPr>
        <p:spPr>
          <a:xfrm>
            <a:off x="5" y="1413933"/>
            <a:ext cx="12192003" cy="5444068"/>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20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pos="301" userDrawn="1">
          <p15:clr>
            <a:srgbClr val="FBAE40"/>
          </p15:clr>
        </p15:guide>
        <p15:guide id="4" pos="738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ußzeilenplatzhalter 3"/>
          <p:cNvSpPr>
            <a:spLocks noGrp="1"/>
          </p:cNvSpPr>
          <p:nvPr>
            <p:ph type="ftr" sz="quarter" idx="3"/>
          </p:nvPr>
        </p:nvSpPr>
        <p:spPr>
          <a:xfrm>
            <a:off x="488949" y="6425350"/>
            <a:ext cx="9851675" cy="331787"/>
          </a:xfrm>
          <a:prstGeom prst="rect">
            <a:avLst/>
          </a:prstGeom>
        </p:spPr>
        <p:txBody>
          <a:bodyPr vert="horz" lIns="0" tIns="0" rIns="0" bIns="0" rtlCol="0" anchor="ctr"/>
          <a:lstStyle>
            <a:lvl1pPr algn="ctr">
              <a:defRPr sz="800">
                <a:solidFill>
                  <a:srgbClr val="404040"/>
                </a:solidFill>
              </a:defRPr>
            </a:lvl1pPr>
          </a:lstStyle>
          <a:p>
            <a:pPr algn="l"/>
            <a:r>
              <a:rPr lang="en-GB" noProof="0" dirty="0"/>
              <a:t>Subject | Department | Date</a:t>
            </a:r>
          </a:p>
        </p:txBody>
      </p:sp>
      <p:sp>
        <p:nvSpPr>
          <p:cNvPr id="5" name="Foliennummernplatzhalter 4"/>
          <p:cNvSpPr>
            <a:spLocks noGrp="1"/>
          </p:cNvSpPr>
          <p:nvPr>
            <p:ph type="sldNum" sz="quarter" idx="4"/>
          </p:nvPr>
        </p:nvSpPr>
        <p:spPr>
          <a:xfrm>
            <a:off x="10586156" y="6425347"/>
            <a:ext cx="1127477" cy="331788"/>
          </a:xfrm>
          <a:prstGeom prst="rect">
            <a:avLst/>
          </a:prstGeom>
        </p:spPr>
        <p:txBody>
          <a:bodyPr vert="horz" lIns="0" tIns="0" rIns="0" bIns="0" rtlCol="0" anchor="ctr"/>
          <a:lstStyle>
            <a:lvl1pPr algn="r">
              <a:defRPr sz="800">
                <a:solidFill>
                  <a:srgbClr val="404040"/>
                </a:solidFill>
              </a:defRPr>
            </a:lvl1pPr>
          </a:lstStyle>
          <a:p>
            <a:r>
              <a:rPr lang="en-US" noProof="0" dirty="0"/>
              <a:t>Page </a:t>
            </a:r>
            <a:fld id="{AA807A42-CF27-4B84-8583-18EBE418342E}" type="slidenum">
              <a:rPr lang="en-US" noProof="0" smtClean="0"/>
              <a:pPr/>
              <a:t>‹#›</a:t>
            </a:fld>
            <a:endParaRPr lang="en-US" noProof="0" dirty="0"/>
          </a:p>
        </p:txBody>
      </p:sp>
      <p:sp>
        <p:nvSpPr>
          <p:cNvPr id="280" name="Rechteck 279"/>
          <p:cNvSpPr/>
          <p:nvPr/>
        </p:nvSpPr>
        <p:spPr>
          <a:xfrm>
            <a:off x="237067" y="177800"/>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8" name="empower - DO NOT DELETE!!!" hidden="1"/>
          <p:cNvSpPr/>
          <p:nvPr userDrawn="1">
            <p:custDataLst>
              <p:tags r:id="rId18"/>
            </p:custDataLst>
          </p:nvPr>
        </p:nvSpPr>
        <p:spPr>
          <a:xfrm>
            <a:off x="-1693333" y="-1270000"/>
            <a:ext cx="0" cy="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2" name="Title Placeholder 1"/>
          <p:cNvSpPr>
            <a:spLocks noGrp="1"/>
          </p:cNvSpPr>
          <p:nvPr>
            <p:ph type="title"/>
          </p:nvPr>
        </p:nvSpPr>
        <p:spPr>
          <a:xfrm>
            <a:off x="488948" y="347184"/>
            <a:ext cx="11224685" cy="701474"/>
          </a:xfrm>
          <a:prstGeom prst="rect">
            <a:avLst/>
          </a:prstGeom>
        </p:spPr>
        <p:txBody>
          <a:bodyPr vert="horz" lIns="0" tIns="0" rIns="0" bIns="0" rtlCol="0" anchor="t">
            <a:noAutofit/>
          </a:bodyPr>
          <a:lstStyle/>
          <a:p>
            <a:pPr lvl="0">
              <a:lnSpc>
                <a:spcPts val="2700"/>
              </a:lnSpc>
            </a:pPr>
            <a:r>
              <a:rPr lang="en-US" noProof="0" smtClean="0"/>
              <a:t>Click to edit Master title style</a:t>
            </a:r>
            <a:endParaRPr lang="en-US" noProof="0" dirty="0"/>
          </a:p>
        </p:txBody>
      </p:sp>
      <p:sp>
        <p:nvSpPr>
          <p:cNvPr id="3" name="Text Placeholder 2"/>
          <p:cNvSpPr>
            <a:spLocks noGrp="1"/>
          </p:cNvSpPr>
          <p:nvPr>
            <p:ph type="body" idx="1"/>
          </p:nvPr>
        </p:nvSpPr>
        <p:spPr>
          <a:xfrm>
            <a:off x="488948" y="1413933"/>
            <a:ext cx="11224685" cy="4707467"/>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cSld>
  <p:clrMap bg1="lt1" tx1="dk1" bg2="lt2" tx2="dk2" accent1="accent1" accent2="accent2" accent3="accent3" accent4="accent4" accent5="accent5" accent6="accent6" hlink="hlink" folHlink="folHlink"/>
  <p:sldLayoutIdLst>
    <p:sldLayoutId id="2147483747" r:id="rId1"/>
    <p:sldLayoutId id="2147483746" r:id="rId2"/>
    <p:sldLayoutId id="2147483748" r:id="rId3"/>
    <p:sldLayoutId id="2147483749" r:id="rId4"/>
    <p:sldLayoutId id="2147483752" r:id="rId5"/>
    <p:sldLayoutId id="2147483750" r:id="rId6"/>
    <p:sldLayoutId id="2147483751" r:id="rId7"/>
    <p:sldLayoutId id="2147483753" r:id="rId8"/>
    <p:sldLayoutId id="2147483754" r:id="rId9"/>
    <p:sldLayoutId id="2147483755" r:id="rId10"/>
    <p:sldLayoutId id="2147483756" r:id="rId11"/>
    <p:sldLayoutId id="2147483757" r:id="rId12"/>
    <p:sldLayoutId id="2147483758" r:id="rId13"/>
    <p:sldLayoutId id="2147483765" r:id="rId14"/>
    <p:sldLayoutId id="2147483762" r:id="rId15"/>
    <p:sldLayoutId id="2147483764" r:id="rId16"/>
  </p:sldLayoutIdLst>
  <p:hf hdr="0" dt="0"/>
  <p:txStyles>
    <p:titleStyle>
      <a:lvl1pPr algn="l" defTabSz="914400" rtl="0" eaLnBrk="1" latinLnBrk="0" hangingPunct="1">
        <a:lnSpc>
          <a:spcPts val="3400"/>
        </a:lnSpc>
        <a:spcBef>
          <a:spcPct val="0"/>
        </a:spcBef>
        <a:buNone/>
        <a:defRPr lang="de-DE" sz="2600" b="1" kern="1200" cap="all" baseline="0" smtClean="0">
          <a:solidFill>
            <a:srgbClr val="92A2BD"/>
          </a:solidFill>
          <a:latin typeface="+mj-lt"/>
          <a:ea typeface="+mn-ea"/>
          <a:cs typeface="+mn-cs"/>
        </a:defRPr>
      </a:lvl1pPr>
    </p:titleStyle>
    <p:bodyStyle>
      <a:lvl1pPr marL="176213" indent="-176213"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1pPr>
      <a:lvl2pPr marL="36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2pPr>
      <a:lvl3pPr marL="54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3pPr>
      <a:lvl4pPr marL="72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4pPr>
      <a:lvl5pPr marL="90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7.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l="31" r="31"/>
          <a:stretch>
            <a:fillRect/>
          </a:stretch>
        </p:blipFill>
        <p:spPr/>
      </p:pic>
      <p:sp>
        <p:nvSpPr>
          <p:cNvPr id="2" name="Textplatzhalter 1"/>
          <p:cNvSpPr>
            <a:spLocks noGrp="1"/>
          </p:cNvSpPr>
          <p:nvPr>
            <p:ph type="body" sz="quarter" idx="13"/>
          </p:nvPr>
        </p:nvSpPr>
        <p:spPr/>
        <p:txBody>
          <a:bodyPr/>
          <a:lstStyle/>
          <a:p>
            <a:r>
              <a:rPr lang="de-DE" dirty="0" smtClean="0"/>
              <a:t>Easy </a:t>
            </a:r>
            <a:r>
              <a:rPr lang="en-US" dirty="0" smtClean="0"/>
              <a:t>Finance </a:t>
            </a:r>
            <a:r>
              <a:rPr lang="en-US" altLang="zh-CN" dirty="0" smtClean="0"/>
              <a:t>– Process Definitions</a:t>
            </a:r>
            <a:endParaRPr lang="en-US" dirty="0"/>
          </a:p>
        </p:txBody>
      </p:sp>
      <p:sp>
        <p:nvSpPr>
          <p:cNvPr id="3" name="Textplatzhalter 2"/>
          <p:cNvSpPr>
            <a:spLocks noGrp="1"/>
          </p:cNvSpPr>
          <p:nvPr>
            <p:ph type="body" sz="quarter" idx="14"/>
          </p:nvPr>
        </p:nvSpPr>
        <p:spPr/>
        <p:txBody>
          <a:bodyPr/>
          <a:lstStyle/>
          <a:p>
            <a:r>
              <a:rPr lang="de-DE" dirty="0" err="1" smtClean="0"/>
              <a:t>Digitalization</a:t>
            </a:r>
            <a:r>
              <a:rPr lang="de-DE" dirty="0" smtClean="0"/>
              <a:t> China</a:t>
            </a:r>
            <a:endParaRPr lang="de-DE" dirty="0"/>
          </a:p>
        </p:txBody>
      </p:sp>
      <p:sp>
        <p:nvSpPr>
          <p:cNvPr id="4" name="Textplatzhalter 3"/>
          <p:cNvSpPr>
            <a:spLocks noGrp="1"/>
          </p:cNvSpPr>
          <p:nvPr>
            <p:ph type="body" sz="quarter" idx="18"/>
          </p:nvPr>
        </p:nvSpPr>
        <p:spPr/>
        <p:txBody>
          <a:bodyPr/>
          <a:lstStyle/>
          <a:p>
            <a:r>
              <a:rPr lang="de-DE" dirty="0" smtClean="0"/>
              <a:t>Augst 2018</a:t>
            </a:r>
            <a:endParaRPr lang="de-DE" dirty="0"/>
          </a:p>
        </p:txBody>
      </p:sp>
    </p:spTree>
    <p:extLst>
      <p:ext uri="{BB962C8B-B14F-4D97-AF65-F5344CB8AC3E}">
        <p14:creationId xmlns:p14="http://schemas.microsoft.com/office/powerpoint/2010/main" val="1283316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EP007-S003-DW</a:t>
            </a:r>
            <a:r>
              <a:rPr lang="en-US" dirty="0"/>
              <a:t>:</a:t>
            </a:r>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10</a:t>
            </a:fld>
            <a:endParaRPr lang="en-US" noProof="0" dirty="0"/>
          </a:p>
        </p:txBody>
      </p:sp>
      <p:sp>
        <p:nvSpPr>
          <p:cNvPr id="6" name="Content Placeholder 2"/>
          <p:cNvSpPr>
            <a:spLocks noGrp="1"/>
          </p:cNvSpPr>
          <p:nvPr>
            <p:ph sz="quarter" idx="12"/>
          </p:nvPr>
        </p:nvSpPr>
        <p:spPr>
          <a:xfrm>
            <a:off x="488948" y="1048659"/>
            <a:ext cx="11224685" cy="5708476"/>
          </a:xfrm>
        </p:spPr>
        <p:txBody>
          <a:bodyPr/>
          <a:lstStyle/>
          <a:p>
            <a:pPr marL="0" lvl="0" indent="0">
              <a:buNone/>
            </a:pPr>
            <a:r>
              <a:rPr lang="en-US" sz="1600" u="sng" dirty="0" smtClean="0">
                <a:solidFill>
                  <a:srgbClr val="00B0F0"/>
                </a:solidFill>
                <a:latin typeface="+mj-lt"/>
              </a:rPr>
              <a:t>[Cont.] Acceptance </a:t>
            </a:r>
            <a:r>
              <a:rPr lang="en-US" sz="1600" u="sng" dirty="0">
                <a:solidFill>
                  <a:srgbClr val="00B0F0"/>
                </a:solidFill>
                <a:latin typeface="+mj-lt"/>
              </a:rPr>
              <a:t>Criteria: </a:t>
            </a:r>
          </a:p>
          <a:p>
            <a:pPr marL="342900" indent="-342900">
              <a:buFont typeface="+mj-lt"/>
              <a:buAutoNum type="arabicPeriod" startAt="7"/>
            </a:pPr>
            <a:r>
              <a:rPr lang="en-US" sz="1600" dirty="0">
                <a:solidFill>
                  <a:srgbClr val="172B4D"/>
                </a:solidFill>
              </a:rPr>
              <a:t>After </a:t>
            </a:r>
            <a:r>
              <a:rPr lang="en-US" sz="1600" dirty="0" smtClean="0">
                <a:solidFill>
                  <a:srgbClr val="172B4D"/>
                </a:solidFill>
              </a:rPr>
              <a:t>the user filled the 4/6 digits, back-end will verify the code is correct or not</a:t>
            </a:r>
            <a:r>
              <a:rPr lang="en-US" sz="1600" dirty="0" smtClean="0"/>
              <a:t>. If the filled verification code is wrong, the error messages pop-up window will appear and says: “Mobile Phone Verification number is wrong, please check the phone number and try once again.”</a:t>
            </a:r>
          </a:p>
          <a:p>
            <a:pPr marL="342900" indent="-342900">
              <a:buFont typeface="+mj-lt"/>
              <a:buAutoNum type="arabicPeriod" startAt="7"/>
            </a:pPr>
            <a:r>
              <a:rPr lang="en-US" sz="1600" dirty="0" smtClean="0">
                <a:solidFill>
                  <a:srgbClr val="172B4D"/>
                </a:solidFill>
              </a:rPr>
              <a:t>If the code is correct, “Next Step” button can be clicked. After the user clicked the button, Name, ID number, Bank Card Number and Mobile Phone Number will be sent to China Union Pay Interface (provided by 3</a:t>
            </a:r>
            <a:r>
              <a:rPr lang="en-US" sz="1600" baseline="30000" dirty="0" smtClean="0">
                <a:solidFill>
                  <a:srgbClr val="172B4D"/>
                </a:solidFill>
              </a:rPr>
              <a:t>rd</a:t>
            </a:r>
            <a:r>
              <a:rPr lang="en-US" sz="1600" dirty="0" smtClean="0">
                <a:solidFill>
                  <a:srgbClr val="172B4D"/>
                </a:solidFill>
              </a:rPr>
              <a:t> party) for identity verification. The Interface will return the verification result, </a:t>
            </a:r>
            <a:r>
              <a:rPr lang="en-US" sz="1600" b="1" dirty="0" smtClean="0">
                <a:solidFill>
                  <a:srgbClr val="172B4D"/>
                </a:solidFill>
              </a:rPr>
              <a:t>Consistent </a:t>
            </a:r>
            <a:r>
              <a:rPr lang="en-US" sz="1600" dirty="0" smtClean="0">
                <a:solidFill>
                  <a:srgbClr val="172B4D"/>
                </a:solidFill>
              </a:rPr>
              <a:t>or</a:t>
            </a:r>
            <a:r>
              <a:rPr lang="en-US" sz="1600" b="1" dirty="0" smtClean="0">
                <a:solidFill>
                  <a:srgbClr val="172B4D"/>
                </a:solidFill>
              </a:rPr>
              <a:t> Not Consistent</a:t>
            </a:r>
            <a:r>
              <a:rPr lang="en-US" sz="1600" dirty="0" smtClean="0">
                <a:solidFill>
                  <a:srgbClr val="172B4D"/>
                </a:solidFill>
              </a:rPr>
              <a:t>. </a:t>
            </a:r>
            <a:endParaRPr lang="en-US" sz="1600" dirty="0" smtClean="0">
              <a:solidFill>
                <a:srgbClr val="172B4D"/>
              </a:solidFill>
              <a:latin typeface="+mj-lt"/>
            </a:endParaRPr>
          </a:p>
          <a:p>
            <a:pPr marL="342900" lvl="0" indent="-342900">
              <a:buAutoNum type="arabicPeriod" startAt="7"/>
            </a:pPr>
            <a:r>
              <a:rPr lang="en-US" sz="1600" dirty="0" smtClean="0">
                <a:solidFill>
                  <a:srgbClr val="172B4D"/>
                </a:solidFill>
                <a:latin typeface="+mj-lt"/>
              </a:rPr>
              <a:t>If the information is Not Consistent, i.e. some of the information is not consistent with the information used to register bank card, </a:t>
            </a:r>
            <a:r>
              <a:rPr lang="en-US" sz="1600" dirty="0" err="1" smtClean="0">
                <a:solidFill>
                  <a:srgbClr val="172B4D"/>
                </a:solidFill>
                <a:latin typeface="+mj-lt"/>
              </a:rPr>
              <a:t>eAPP</a:t>
            </a:r>
            <a:r>
              <a:rPr lang="en-US" sz="1600" dirty="0" smtClean="0">
                <a:solidFill>
                  <a:srgbClr val="172B4D"/>
                </a:solidFill>
                <a:latin typeface="+mj-lt"/>
              </a:rPr>
              <a:t> front-end will show message to the user:</a:t>
            </a:r>
            <a:r>
              <a:rPr lang="zh-CN" altLang="en-US" sz="1600" dirty="0" smtClean="0">
                <a:solidFill>
                  <a:srgbClr val="172B4D"/>
                </a:solidFill>
                <a:latin typeface="+mj-lt"/>
              </a:rPr>
              <a:t>“</a:t>
            </a:r>
            <a:r>
              <a:rPr lang="en-US" altLang="zh-CN" sz="1600" dirty="0" smtClean="0">
                <a:solidFill>
                  <a:srgbClr val="172B4D"/>
                </a:solidFill>
                <a:latin typeface="+mj-lt"/>
              </a:rPr>
              <a:t>Sorry, the information you provided has not passed Union Pay identity verification, please check the information and try again, or contact your dealer for help…</a:t>
            </a:r>
            <a:r>
              <a:rPr lang="zh-CN" altLang="en-US" sz="1600" dirty="0" smtClean="0">
                <a:solidFill>
                  <a:srgbClr val="172B4D"/>
                </a:solidFill>
                <a:latin typeface="+mj-lt"/>
              </a:rPr>
              <a:t>”</a:t>
            </a:r>
            <a:endParaRPr lang="en-US" altLang="zh-CN" sz="1600" dirty="0" smtClean="0">
              <a:solidFill>
                <a:srgbClr val="172B4D"/>
              </a:solidFill>
              <a:latin typeface="+mj-lt"/>
            </a:endParaRPr>
          </a:p>
          <a:p>
            <a:pPr marL="342900" lvl="0" indent="-342900">
              <a:buAutoNum type="arabicPeriod" startAt="7"/>
            </a:pPr>
            <a:r>
              <a:rPr lang="en-US" sz="1600" dirty="0" smtClean="0">
                <a:solidFill>
                  <a:srgbClr val="172B4D"/>
                </a:solidFill>
                <a:latin typeface="+mj-lt"/>
              </a:rPr>
              <a:t>If the information is Consistent, </a:t>
            </a:r>
            <a:r>
              <a:rPr lang="en-US" sz="1600" dirty="0" err="1" smtClean="0">
                <a:solidFill>
                  <a:srgbClr val="172B4D"/>
                </a:solidFill>
                <a:latin typeface="+mj-lt"/>
              </a:rPr>
              <a:t>eAPP</a:t>
            </a:r>
            <a:r>
              <a:rPr lang="en-US" sz="1600" dirty="0" smtClean="0">
                <a:solidFill>
                  <a:srgbClr val="172B4D"/>
                </a:solidFill>
                <a:latin typeface="+mj-lt"/>
              </a:rPr>
              <a:t> will save all the information in the back-end and will start the PBOC Authorization Process. </a:t>
            </a:r>
          </a:p>
          <a:p>
            <a:pPr marL="342900" lvl="0" indent="-342900">
              <a:buAutoNum type="arabicPeriod" startAt="7"/>
            </a:pPr>
            <a:endParaRPr lang="en-US" dirty="0" smtClean="0">
              <a:solidFill>
                <a:srgbClr val="172B4D"/>
              </a:solidFill>
              <a:latin typeface="+mj-lt"/>
            </a:endParaRPr>
          </a:p>
          <a:p>
            <a:pPr marL="342900" lvl="0" indent="-342900">
              <a:buAutoNum type="arabicPeriod" startAt="7"/>
            </a:pPr>
            <a:endParaRPr lang="en-US" dirty="0">
              <a:solidFill>
                <a:srgbClr val="172B4D"/>
              </a:solidFill>
              <a:latin typeface="+mj-l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07394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EP007-S002-DW</a:t>
            </a:r>
            <a:endParaRPr lang="en-US" dirty="0"/>
          </a:p>
        </p:txBody>
      </p:sp>
      <p:sp>
        <p:nvSpPr>
          <p:cNvPr id="3" name="Content Placeholder 2"/>
          <p:cNvSpPr>
            <a:spLocks noGrp="1"/>
          </p:cNvSpPr>
          <p:nvPr>
            <p:ph sz="quarter" idx="12"/>
          </p:nvPr>
        </p:nvSpPr>
        <p:spPr>
          <a:xfrm>
            <a:off x="488948" y="939057"/>
            <a:ext cx="11224685" cy="283131"/>
          </a:xfrm>
        </p:spPr>
        <p:txBody>
          <a:bodyPr/>
          <a:lstStyle/>
          <a:p>
            <a:pPr marL="0" indent="0">
              <a:buNone/>
            </a:pPr>
            <a:r>
              <a:rPr lang="en-US" dirty="0" smtClean="0"/>
              <a:t>Mockup</a:t>
            </a:r>
            <a:endParaRPr lang="en-US" dirty="0"/>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11</a:t>
            </a:fld>
            <a:endParaRPr lang="en-US" noProof="0" dirty="0"/>
          </a:p>
        </p:txBody>
      </p:sp>
      <p:pic>
        <p:nvPicPr>
          <p:cNvPr id="7" name="Picture 6"/>
          <p:cNvPicPr>
            <a:picLocks noChangeAspect="1"/>
          </p:cNvPicPr>
          <p:nvPr/>
        </p:nvPicPr>
        <p:blipFill>
          <a:blip r:embed="rId2"/>
          <a:stretch>
            <a:fillRect/>
          </a:stretch>
        </p:blipFill>
        <p:spPr>
          <a:xfrm>
            <a:off x="6816815" y="1395720"/>
            <a:ext cx="2465904" cy="4386020"/>
          </a:xfrm>
          <a:prstGeom prst="rect">
            <a:avLst/>
          </a:prstGeom>
        </p:spPr>
      </p:pic>
      <p:pic>
        <p:nvPicPr>
          <p:cNvPr id="9" name="Picture 8"/>
          <p:cNvPicPr>
            <a:picLocks noChangeAspect="1"/>
          </p:cNvPicPr>
          <p:nvPr/>
        </p:nvPicPr>
        <p:blipFill>
          <a:blip r:embed="rId3"/>
          <a:stretch>
            <a:fillRect/>
          </a:stretch>
        </p:blipFill>
        <p:spPr>
          <a:xfrm>
            <a:off x="1382207" y="1443385"/>
            <a:ext cx="2174260" cy="3865352"/>
          </a:xfrm>
          <a:prstGeom prst="rect">
            <a:avLst/>
          </a:prstGeom>
        </p:spPr>
      </p:pic>
      <p:pic>
        <p:nvPicPr>
          <p:cNvPr id="10"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5735" y="3147523"/>
            <a:ext cx="291267" cy="4412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0028" y="4816636"/>
            <a:ext cx="291267" cy="4412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âocr idâçå¾çæç´¢ç»æ"/>
          <p:cNvPicPr>
            <a:picLocks noChangeAspect="1" noChangeArrowheads="1"/>
          </p:cNvPicPr>
          <p:nvPr/>
        </p:nvPicPr>
        <p:blipFill rotWithShape="1">
          <a:blip r:embed="rId5">
            <a:extLst>
              <a:ext uri="{28A0092B-C50C-407E-A947-70E740481C1C}">
                <a14:useLocalDpi xmlns:a14="http://schemas.microsoft.com/office/drawing/2010/main" val="0"/>
              </a:ext>
            </a:extLst>
          </a:blip>
          <a:srcRect l="27622" t="27838" r="27643" b="29450"/>
          <a:stretch/>
        </p:blipFill>
        <p:spPr bwMode="auto">
          <a:xfrm>
            <a:off x="3799099" y="1443385"/>
            <a:ext cx="2775083" cy="157118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3799099" y="3147523"/>
            <a:ext cx="2363491" cy="261610"/>
          </a:xfrm>
          <a:prstGeom prst="rect">
            <a:avLst/>
          </a:prstGeom>
          <a:noFill/>
          <a:ln w="9525">
            <a:solidFill>
              <a:schemeClr val="tx1"/>
            </a:solidFill>
          </a:ln>
        </p:spPr>
        <p:txBody>
          <a:bodyPr vert="horz" wrap="square" rtlCol="0">
            <a:spAutoFit/>
          </a:bodyPr>
          <a:lstStyle/>
          <a:p>
            <a:pPr algn="l" rtl="0" eaLnBrk="1" fontAlgn="auto" hangingPunct="1">
              <a:lnSpc>
                <a:spcPct val="100000"/>
              </a:lnSpc>
              <a:spcBef>
                <a:spcPts val="0"/>
              </a:spcBef>
              <a:spcAft>
                <a:spcPts val="0"/>
              </a:spcAft>
            </a:pPr>
            <a:r>
              <a:rPr lang="en-US" sz="1100" dirty="0" smtClean="0">
                <a:solidFill>
                  <a:srgbClr val="000000"/>
                </a:solidFill>
                <a:latin typeface="BMW Group Condensed" panose="020B0606020202020204" pitchFamily="34" charset="0"/>
              </a:rPr>
              <a:t>OCR PRC ID – Head Image side</a:t>
            </a:r>
            <a:endParaRPr lang="en-US" sz="1100" b="0" i="0" u="none" baseline="0" dirty="0" smtClean="0">
              <a:solidFill>
                <a:srgbClr val="000000"/>
              </a:solidFill>
              <a:latin typeface="BMW Group Condensed" panose="020B0606020202020204" pitchFamily="34" charset="0"/>
            </a:endParaRPr>
          </a:p>
        </p:txBody>
      </p:sp>
      <p:sp>
        <p:nvSpPr>
          <p:cNvPr id="13" name="Rectangle 12"/>
          <p:cNvSpPr/>
          <p:nvPr/>
        </p:nvSpPr>
        <p:spPr>
          <a:xfrm>
            <a:off x="7439186" y="3368126"/>
            <a:ext cx="1728061" cy="6459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0" name="TextBox 19"/>
          <p:cNvSpPr txBox="1"/>
          <p:nvPr/>
        </p:nvSpPr>
        <p:spPr>
          <a:xfrm>
            <a:off x="6868021" y="5474629"/>
            <a:ext cx="2363491" cy="261610"/>
          </a:xfrm>
          <a:prstGeom prst="rect">
            <a:avLst/>
          </a:prstGeom>
          <a:noFill/>
          <a:ln w="9525">
            <a:solidFill>
              <a:schemeClr val="tx1"/>
            </a:solidFill>
          </a:ln>
        </p:spPr>
        <p:txBody>
          <a:bodyPr vert="horz" wrap="square" rtlCol="0">
            <a:spAutoFit/>
          </a:bodyPr>
          <a:lstStyle/>
          <a:p>
            <a:pPr algn="l" rtl="0" eaLnBrk="1" fontAlgn="auto" hangingPunct="1">
              <a:lnSpc>
                <a:spcPct val="100000"/>
              </a:lnSpc>
              <a:spcBef>
                <a:spcPts val="0"/>
              </a:spcBef>
              <a:spcAft>
                <a:spcPts val="0"/>
              </a:spcAft>
            </a:pPr>
            <a:r>
              <a:rPr lang="en-US" sz="1100" dirty="0" smtClean="0">
                <a:solidFill>
                  <a:srgbClr val="000000"/>
                </a:solidFill>
                <a:latin typeface="BMW Group Condensed" panose="020B0606020202020204" pitchFamily="34" charset="0"/>
              </a:rPr>
              <a:t>Name and ID number by OCR</a:t>
            </a:r>
            <a:endParaRPr lang="en-US" sz="1100" b="0" i="0" u="none" baseline="0" dirty="0" smtClean="0">
              <a:solidFill>
                <a:srgbClr val="000000"/>
              </a:solidFill>
              <a:latin typeface="BMW Group Condensed" panose="020B0606020202020204" pitchFamily="34" charset="0"/>
            </a:endParaRPr>
          </a:p>
        </p:txBody>
      </p:sp>
      <p:cxnSp>
        <p:nvCxnSpPr>
          <p:cNvPr id="21" name="Straight Arrow Connector 20"/>
          <p:cNvCxnSpPr>
            <a:endCxn id="20" idx="0"/>
          </p:cNvCxnSpPr>
          <p:nvPr/>
        </p:nvCxnSpPr>
        <p:spPr>
          <a:xfrm flipH="1">
            <a:off x="8049767" y="4014061"/>
            <a:ext cx="86843" cy="1460568"/>
          </a:xfrm>
          <a:prstGeom prst="straightConnector1">
            <a:avLst/>
          </a:prstGeom>
          <a:ln w="12700">
            <a:solidFill>
              <a:srgbClr val="92A2B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16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EP007-S002-DW</a:t>
            </a:r>
            <a:endParaRPr lang="en-US" dirty="0"/>
          </a:p>
        </p:txBody>
      </p:sp>
      <p:sp>
        <p:nvSpPr>
          <p:cNvPr id="3" name="Content Placeholder 2"/>
          <p:cNvSpPr>
            <a:spLocks noGrp="1"/>
          </p:cNvSpPr>
          <p:nvPr>
            <p:ph sz="quarter" idx="12"/>
          </p:nvPr>
        </p:nvSpPr>
        <p:spPr>
          <a:xfrm>
            <a:off x="488948" y="910190"/>
            <a:ext cx="11224685" cy="283131"/>
          </a:xfrm>
        </p:spPr>
        <p:txBody>
          <a:bodyPr/>
          <a:lstStyle/>
          <a:p>
            <a:pPr marL="0" indent="0">
              <a:buNone/>
            </a:pPr>
            <a:r>
              <a:rPr lang="en-US" dirty="0" smtClean="0"/>
              <a:t>Mockup</a:t>
            </a:r>
            <a:endParaRPr lang="en-US" dirty="0"/>
          </a:p>
        </p:txBody>
      </p:sp>
      <p:sp>
        <p:nvSpPr>
          <p:cNvPr id="4" name="Footer Placeholder 3"/>
          <p:cNvSpPr>
            <a:spLocks noGrp="1"/>
          </p:cNvSpPr>
          <p:nvPr>
            <p:ph type="ftr" sz="quarter" idx="13"/>
          </p:nvPr>
        </p:nvSpPr>
        <p:spPr/>
        <p:txBody>
          <a:bodyPr/>
          <a:lstStyle/>
          <a:p>
            <a:pPr algn="l"/>
            <a:r>
              <a:rPr lang="en-GB" noProof="0" dirty="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12</a:t>
            </a:fld>
            <a:endParaRPr lang="en-US" noProof="0" dirty="0"/>
          </a:p>
        </p:txBody>
      </p:sp>
      <p:pic>
        <p:nvPicPr>
          <p:cNvPr id="14" name="Picture 13"/>
          <p:cNvPicPr>
            <a:picLocks noChangeAspect="1"/>
          </p:cNvPicPr>
          <p:nvPr/>
        </p:nvPicPr>
        <p:blipFill>
          <a:blip r:embed="rId2"/>
          <a:stretch>
            <a:fillRect/>
          </a:stretch>
        </p:blipFill>
        <p:spPr>
          <a:xfrm>
            <a:off x="964127" y="1400590"/>
            <a:ext cx="2323261" cy="4132306"/>
          </a:xfrm>
          <a:prstGeom prst="rect">
            <a:avLst/>
          </a:prstGeom>
        </p:spPr>
      </p:pic>
      <p:pic>
        <p:nvPicPr>
          <p:cNvPr id="15" name="Picture 14"/>
          <p:cNvPicPr>
            <a:picLocks noChangeAspect="1"/>
          </p:cNvPicPr>
          <p:nvPr/>
        </p:nvPicPr>
        <p:blipFill>
          <a:blip r:embed="rId3"/>
          <a:stretch>
            <a:fillRect/>
          </a:stretch>
        </p:blipFill>
        <p:spPr>
          <a:xfrm>
            <a:off x="6564311" y="1400590"/>
            <a:ext cx="2422337" cy="4308529"/>
          </a:xfrm>
          <a:prstGeom prst="rect">
            <a:avLst/>
          </a:prstGeom>
        </p:spPr>
      </p:pic>
      <p:pic>
        <p:nvPicPr>
          <p:cNvPr id="16" name="Picture 2" descr="âocr idâçå¾çæç´¢ç»æ"/>
          <p:cNvPicPr>
            <a:picLocks noChangeAspect="1" noChangeArrowheads="1"/>
          </p:cNvPicPr>
          <p:nvPr/>
        </p:nvPicPr>
        <p:blipFill rotWithShape="1">
          <a:blip r:embed="rId4">
            <a:extLst>
              <a:ext uri="{28A0092B-C50C-407E-A947-70E740481C1C}">
                <a14:useLocalDpi xmlns:a14="http://schemas.microsoft.com/office/drawing/2010/main" val="0"/>
              </a:ext>
            </a:extLst>
          </a:blip>
          <a:srcRect l="27622" t="27838" r="27643" b="29450"/>
          <a:stretch/>
        </p:blipFill>
        <p:spPr bwMode="auto">
          <a:xfrm>
            <a:off x="3613217" y="1452555"/>
            <a:ext cx="2775083" cy="157118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613217" y="3205133"/>
            <a:ext cx="2363491" cy="261610"/>
          </a:xfrm>
          <a:prstGeom prst="rect">
            <a:avLst/>
          </a:prstGeom>
          <a:noFill/>
          <a:ln w="9525">
            <a:solidFill>
              <a:schemeClr val="tx1"/>
            </a:solidFill>
          </a:ln>
        </p:spPr>
        <p:txBody>
          <a:bodyPr vert="horz" wrap="square" rtlCol="0">
            <a:spAutoFit/>
          </a:bodyPr>
          <a:lstStyle/>
          <a:p>
            <a:r>
              <a:rPr lang="en-US" sz="1100" dirty="0">
                <a:solidFill>
                  <a:srgbClr val="000000"/>
                </a:solidFill>
                <a:latin typeface="BMW Group Condensed" panose="020B0606020202020204" pitchFamily="34" charset="0"/>
              </a:rPr>
              <a:t>OCR PRC ID – National </a:t>
            </a:r>
            <a:r>
              <a:rPr lang="en-US" sz="1100" dirty="0" smtClean="0">
                <a:solidFill>
                  <a:srgbClr val="000000"/>
                </a:solidFill>
                <a:latin typeface="BMW Group Condensed" panose="020B0606020202020204" pitchFamily="34" charset="0"/>
              </a:rPr>
              <a:t>Emblem </a:t>
            </a:r>
            <a:r>
              <a:rPr lang="en-US" sz="1100" dirty="0">
                <a:solidFill>
                  <a:srgbClr val="000000"/>
                </a:solidFill>
                <a:latin typeface="BMW Group Condensed" panose="020B0606020202020204" pitchFamily="34" charset="0"/>
              </a:rPr>
              <a:t>side</a:t>
            </a:r>
            <a:endParaRPr lang="en-US" sz="1100" b="0" i="0" u="none" baseline="0" dirty="0" smtClean="0">
              <a:solidFill>
                <a:srgbClr val="000000"/>
              </a:solidFill>
              <a:latin typeface="BMW Group Condensed" panose="020B0606020202020204" pitchFamily="34" charset="0"/>
            </a:endParaRPr>
          </a:p>
        </p:txBody>
      </p:sp>
      <p:pic>
        <p:nvPicPr>
          <p:cNvPr id="2050" name="Picture 2" descr="âèº«ä»½è¯å½å¾½é¢âçå¾çæç´¢ç»æ"/>
          <p:cNvPicPr>
            <a:picLocks noChangeAspect="1" noChangeArrowheads="1"/>
          </p:cNvPicPr>
          <p:nvPr/>
        </p:nvPicPr>
        <p:blipFill rotWithShape="1">
          <a:blip r:embed="rId5">
            <a:extLst>
              <a:ext uri="{28A0092B-C50C-407E-A947-70E740481C1C}">
                <a14:useLocalDpi xmlns:a14="http://schemas.microsoft.com/office/drawing/2010/main" val="0"/>
              </a:ext>
            </a:extLst>
          </a:blip>
          <a:srcRect l="5365" t="52701" r="5442" b="2860"/>
          <a:stretch/>
        </p:blipFill>
        <p:spPr bwMode="auto">
          <a:xfrm>
            <a:off x="4169932" y="1663773"/>
            <a:ext cx="1913154" cy="121515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7175714" y="3349173"/>
            <a:ext cx="1728061" cy="6459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9" name="TextBox 18"/>
          <p:cNvSpPr txBox="1"/>
          <p:nvPr/>
        </p:nvSpPr>
        <p:spPr>
          <a:xfrm>
            <a:off x="6623157" y="5271286"/>
            <a:ext cx="2363491" cy="261610"/>
          </a:xfrm>
          <a:prstGeom prst="rect">
            <a:avLst/>
          </a:prstGeom>
          <a:noFill/>
          <a:ln w="9525">
            <a:solidFill>
              <a:schemeClr val="tx1"/>
            </a:solidFill>
          </a:ln>
        </p:spPr>
        <p:txBody>
          <a:bodyPr vert="horz" wrap="square" rtlCol="0">
            <a:spAutoFit/>
          </a:bodyPr>
          <a:lstStyle/>
          <a:p>
            <a:pPr algn="l" rtl="0" eaLnBrk="1" fontAlgn="auto" hangingPunct="1">
              <a:lnSpc>
                <a:spcPct val="100000"/>
              </a:lnSpc>
              <a:spcBef>
                <a:spcPts val="0"/>
              </a:spcBef>
              <a:spcAft>
                <a:spcPts val="0"/>
              </a:spcAft>
            </a:pPr>
            <a:r>
              <a:rPr lang="en-US" sz="1100" dirty="0" smtClean="0">
                <a:solidFill>
                  <a:srgbClr val="000000"/>
                </a:solidFill>
                <a:latin typeface="BMW Group Condensed" panose="020B0606020202020204" pitchFamily="34" charset="0"/>
              </a:rPr>
              <a:t>Issue Authority and Valid Terms by OCR</a:t>
            </a:r>
            <a:endParaRPr lang="en-US" sz="1100" b="0" i="0" u="none" baseline="0" dirty="0" smtClean="0">
              <a:solidFill>
                <a:srgbClr val="000000"/>
              </a:solidFill>
              <a:latin typeface="BMW Group Condensed" panose="020B0606020202020204" pitchFamily="34" charset="0"/>
            </a:endParaRPr>
          </a:p>
        </p:txBody>
      </p:sp>
      <p:cxnSp>
        <p:nvCxnSpPr>
          <p:cNvPr id="20" name="Straight Arrow Connector 19"/>
          <p:cNvCxnSpPr>
            <a:endCxn id="19" idx="0"/>
          </p:cNvCxnSpPr>
          <p:nvPr/>
        </p:nvCxnSpPr>
        <p:spPr>
          <a:xfrm flipH="1">
            <a:off x="7804903" y="4007265"/>
            <a:ext cx="83734" cy="1264021"/>
          </a:xfrm>
          <a:prstGeom prst="straightConnector1">
            <a:avLst/>
          </a:prstGeom>
          <a:ln w="12700">
            <a:solidFill>
              <a:srgbClr val="92A2BD"/>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 descr="âclick icon png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8759" y="3477935"/>
            <a:ext cx="291267" cy="44120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âclick icon png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70120" y="4711339"/>
            <a:ext cx="291267" cy="44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939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EP007-S003-DW</a:t>
            </a:r>
            <a:endParaRPr lang="en-US" dirty="0"/>
          </a:p>
        </p:txBody>
      </p:sp>
      <p:sp>
        <p:nvSpPr>
          <p:cNvPr id="3" name="Content Placeholder 2"/>
          <p:cNvSpPr>
            <a:spLocks noGrp="1"/>
          </p:cNvSpPr>
          <p:nvPr>
            <p:ph sz="quarter" idx="12"/>
          </p:nvPr>
        </p:nvSpPr>
        <p:spPr>
          <a:xfrm>
            <a:off x="488947" y="880216"/>
            <a:ext cx="11224685" cy="283131"/>
          </a:xfrm>
        </p:spPr>
        <p:txBody>
          <a:bodyPr/>
          <a:lstStyle/>
          <a:p>
            <a:pPr marL="0" indent="0">
              <a:buNone/>
            </a:pPr>
            <a:r>
              <a:rPr lang="en-US" dirty="0" smtClean="0"/>
              <a:t>Mockup</a:t>
            </a:r>
            <a:endParaRPr lang="en-US" dirty="0"/>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13</a:t>
            </a:fld>
            <a:endParaRPr lang="en-US" noProof="0" dirty="0"/>
          </a:p>
        </p:txBody>
      </p:sp>
      <p:pic>
        <p:nvPicPr>
          <p:cNvPr id="10" name="Picture 9"/>
          <p:cNvPicPr>
            <a:picLocks noChangeAspect="1"/>
          </p:cNvPicPr>
          <p:nvPr/>
        </p:nvPicPr>
        <p:blipFill>
          <a:blip r:embed="rId2"/>
          <a:stretch>
            <a:fillRect/>
          </a:stretch>
        </p:blipFill>
        <p:spPr>
          <a:xfrm>
            <a:off x="1163288" y="1503334"/>
            <a:ext cx="2161193" cy="3844041"/>
          </a:xfrm>
          <a:prstGeom prst="rect">
            <a:avLst/>
          </a:prstGeom>
        </p:spPr>
      </p:pic>
      <p:pic>
        <p:nvPicPr>
          <p:cNvPr id="12" name="Picture 11"/>
          <p:cNvPicPr>
            <a:picLocks noChangeAspect="1"/>
          </p:cNvPicPr>
          <p:nvPr/>
        </p:nvPicPr>
        <p:blipFill>
          <a:blip r:embed="rId3"/>
          <a:stretch>
            <a:fillRect/>
          </a:stretch>
        </p:blipFill>
        <p:spPr>
          <a:xfrm>
            <a:off x="6570694" y="1432292"/>
            <a:ext cx="2280108" cy="4053524"/>
          </a:xfrm>
          <a:prstGeom prst="rect">
            <a:avLst/>
          </a:prstGeom>
        </p:spPr>
      </p:pic>
      <p:pic>
        <p:nvPicPr>
          <p:cNvPr id="13"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7242" y="3459054"/>
            <a:ext cx="291267" cy="4412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9535" y="3790703"/>
            <a:ext cx="291267" cy="44120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3"/>
          <a:stretch>
            <a:fillRect/>
          </a:stretch>
        </p:blipFill>
        <p:spPr>
          <a:xfrm>
            <a:off x="9480809" y="1432292"/>
            <a:ext cx="2280108" cy="4053524"/>
          </a:xfrm>
          <a:prstGeom prst="rect">
            <a:avLst/>
          </a:prstGeom>
        </p:spPr>
      </p:pic>
      <p:pic>
        <p:nvPicPr>
          <p:cNvPr id="16"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8627" y="4906168"/>
            <a:ext cx="291267" cy="44120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âocr idâçå¾çæç´¢ç»æ"/>
          <p:cNvPicPr>
            <a:picLocks noChangeAspect="1" noChangeArrowheads="1"/>
          </p:cNvPicPr>
          <p:nvPr/>
        </p:nvPicPr>
        <p:blipFill rotWithShape="1">
          <a:blip r:embed="rId5">
            <a:extLst>
              <a:ext uri="{28A0092B-C50C-407E-A947-70E740481C1C}">
                <a14:useLocalDpi xmlns:a14="http://schemas.microsoft.com/office/drawing/2010/main" val="0"/>
              </a:ext>
            </a:extLst>
          </a:blip>
          <a:srcRect l="27622" t="27838" r="27643" b="29450"/>
          <a:stretch/>
        </p:blipFill>
        <p:spPr bwMode="auto">
          <a:xfrm>
            <a:off x="3613217" y="1503334"/>
            <a:ext cx="2775083" cy="157118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613217" y="3255912"/>
            <a:ext cx="2363491" cy="261610"/>
          </a:xfrm>
          <a:prstGeom prst="rect">
            <a:avLst/>
          </a:prstGeom>
          <a:noFill/>
          <a:ln w="9525">
            <a:solidFill>
              <a:schemeClr val="tx1"/>
            </a:solidFill>
          </a:ln>
        </p:spPr>
        <p:txBody>
          <a:bodyPr vert="horz" wrap="square" rtlCol="0">
            <a:spAutoFit/>
          </a:bodyPr>
          <a:lstStyle/>
          <a:p>
            <a:r>
              <a:rPr lang="en-US" sz="1100" dirty="0">
                <a:solidFill>
                  <a:srgbClr val="000000"/>
                </a:solidFill>
                <a:latin typeface="BMW Group Condensed" panose="020B0606020202020204" pitchFamily="34" charset="0"/>
              </a:rPr>
              <a:t>OCR </a:t>
            </a:r>
            <a:r>
              <a:rPr lang="en-US" sz="1100" dirty="0" smtClean="0">
                <a:solidFill>
                  <a:srgbClr val="000000"/>
                </a:solidFill>
                <a:latin typeface="BMW Group Condensed" panose="020B0606020202020204" pitchFamily="34" charset="0"/>
              </a:rPr>
              <a:t>Bank Card</a:t>
            </a:r>
            <a:endParaRPr lang="en-US" sz="1100" b="0" i="0" u="none" baseline="0" dirty="0" smtClean="0">
              <a:solidFill>
                <a:srgbClr val="000000"/>
              </a:solidFill>
              <a:latin typeface="BMW Group Condensed" panose="020B0606020202020204" pitchFamily="34" charset="0"/>
            </a:endParaRPr>
          </a:p>
        </p:txBody>
      </p:sp>
      <p:pic>
        <p:nvPicPr>
          <p:cNvPr id="4098" name="Picture 2" descr="âunion pay bank cardâçå¾çæç´¢ç»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7203" y="1754362"/>
            <a:ext cx="1879709" cy="117481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973878" y="3649851"/>
            <a:ext cx="929897" cy="3452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1" name="TextBox 20"/>
          <p:cNvSpPr txBox="1"/>
          <p:nvPr/>
        </p:nvSpPr>
        <p:spPr>
          <a:xfrm>
            <a:off x="6623158" y="5271286"/>
            <a:ext cx="1936378" cy="261610"/>
          </a:xfrm>
          <a:prstGeom prst="rect">
            <a:avLst/>
          </a:prstGeom>
          <a:noFill/>
          <a:ln w="9525">
            <a:solidFill>
              <a:schemeClr val="tx1"/>
            </a:solidFill>
          </a:ln>
        </p:spPr>
        <p:txBody>
          <a:bodyPr vert="horz" wrap="square" rtlCol="0">
            <a:spAutoFit/>
          </a:bodyPr>
          <a:lstStyle/>
          <a:p>
            <a:pPr algn="l" rtl="0" eaLnBrk="1" fontAlgn="auto" hangingPunct="1">
              <a:lnSpc>
                <a:spcPct val="100000"/>
              </a:lnSpc>
              <a:spcBef>
                <a:spcPts val="0"/>
              </a:spcBef>
              <a:spcAft>
                <a:spcPts val="0"/>
              </a:spcAft>
            </a:pPr>
            <a:r>
              <a:rPr lang="en-US" sz="1100" dirty="0" smtClean="0">
                <a:solidFill>
                  <a:srgbClr val="000000"/>
                </a:solidFill>
                <a:latin typeface="BMW Group Condensed" panose="020B0606020202020204" pitchFamily="34" charset="0"/>
              </a:rPr>
              <a:t>Obtain mobile verification code</a:t>
            </a:r>
            <a:endParaRPr lang="en-US" sz="1100" b="0" i="0" u="none" baseline="0" dirty="0" smtClean="0">
              <a:solidFill>
                <a:srgbClr val="000000"/>
              </a:solidFill>
              <a:latin typeface="BMW Group Condensed" panose="020B0606020202020204" pitchFamily="34" charset="0"/>
            </a:endParaRPr>
          </a:p>
        </p:txBody>
      </p:sp>
      <p:cxnSp>
        <p:nvCxnSpPr>
          <p:cNvPr id="22" name="Straight Arrow Connector 21"/>
          <p:cNvCxnSpPr>
            <a:endCxn id="21" idx="0"/>
          </p:cNvCxnSpPr>
          <p:nvPr/>
        </p:nvCxnSpPr>
        <p:spPr>
          <a:xfrm flipH="1">
            <a:off x="7591347" y="3995108"/>
            <a:ext cx="622756" cy="1276178"/>
          </a:xfrm>
          <a:prstGeom prst="straightConnector1">
            <a:avLst/>
          </a:prstGeom>
          <a:ln w="12700">
            <a:solidFill>
              <a:srgbClr val="92A2BD"/>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470518" y="2965855"/>
            <a:ext cx="433257" cy="6369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25" name="Elbow Connector 24"/>
          <p:cNvCxnSpPr>
            <a:stCxn id="24" idx="1"/>
          </p:cNvCxnSpPr>
          <p:nvPr/>
        </p:nvCxnSpPr>
        <p:spPr>
          <a:xfrm rot="10800000" flipV="1">
            <a:off x="7214462" y="3284312"/>
            <a:ext cx="1256057" cy="2581795"/>
          </a:xfrm>
          <a:prstGeom prst="bentConnector2">
            <a:avLst/>
          </a:prstGeom>
          <a:ln w="12700">
            <a:solidFill>
              <a:srgbClr val="92A2BD"/>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23157" y="5836647"/>
            <a:ext cx="1936378" cy="430887"/>
          </a:xfrm>
          <a:prstGeom prst="rect">
            <a:avLst/>
          </a:prstGeom>
          <a:noFill/>
          <a:ln w="9525">
            <a:solidFill>
              <a:schemeClr val="tx1"/>
            </a:solidFill>
          </a:ln>
        </p:spPr>
        <p:txBody>
          <a:bodyPr vert="horz" wrap="square" rtlCol="0">
            <a:spAutoFit/>
          </a:bodyPr>
          <a:lstStyle/>
          <a:p>
            <a:pPr algn="l" rtl="0" eaLnBrk="1" fontAlgn="auto" hangingPunct="1">
              <a:lnSpc>
                <a:spcPct val="100000"/>
              </a:lnSpc>
              <a:spcBef>
                <a:spcPts val="0"/>
              </a:spcBef>
              <a:spcAft>
                <a:spcPts val="0"/>
              </a:spcAft>
            </a:pPr>
            <a:r>
              <a:rPr lang="en-US" sz="1100" b="0" i="0" u="none" baseline="0" dirty="0" smtClean="0">
                <a:solidFill>
                  <a:srgbClr val="000000"/>
                </a:solidFill>
                <a:latin typeface="BMW Group Condensed" panose="020B0606020202020204" pitchFamily="34" charset="0"/>
              </a:rPr>
              <a:t>Bank</a:t>
            </a:r>
            <a:r>
              <a:rPr lang="en-US" sz="1100" b="0" i="0" u="none" dirty="0" smtClean="0">
                <a:solidFill>
                  <a:srgbClr val="000000"/>
                </a:solidFill>
                <a:latin typeface="BMW Group Condensed" panose="020B0606020202020204" pitchFamily="34" charset="0"/>
              </a:rPr>
              <a:t> Card Number and Phone number are editable by the user</a:t>
            </a:r>
            <a:endParaRPr lang="en-US" sz="1100" b="0" i="0" u="none" baseline="0" dirty="0" smtClean="0">
              <a:solidFill>
                <a:srgbClr val="000000"/>
              </a:solidFill>
              <a:latin typeface="BMW Group Condensed" panose="020B0606020202020204" pitchFamily="34" charset="0"/>
            </a:endParaRPr>
          </a:p>
        </p:txBody>
      </p:sp>
    </p:spTree>
    <p:extLst>
      <p:ext uri="{BB962C8B-B14F-4D97-AF65-F5344CB8AC3E}">
        <p14:creationId xmlns:p14="http://schemas.microsoft.com/office/powerpoint/2010/main" val="165488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EP007-S004-DW: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964324"/>
          </a:xfrm>
        </p:spPr>
        <p:txBody>
          <a:bodyPr/>
          <a:lstStyle/>
          <a:p>
            <a:pPr marL="0" indent="0">
              <a:buNone/>
            </a:pPr>
            <a:r>
              <a:rPr lang="en-US" dirty="0"/>
              <a:t>As BMW SF </a:t>
            </a:r>
            <a:r>
              <a:rPr lang="en-US" dirty="0" err="1"/>
              <a:t>eAPP</a:t>
            </a:r>
            <a:r>
              <a:rPr lang="en-US" dirty="0"/>
              <a:t> Owner, I want the </a:t>
            </a:r>
            <a:r>
              <a:rPr lang="en-US" dirty="0" err="1"/>
              <a:t>eAPP</a:t>
            </a:r>
            <a:r>
              <a:rPr lang="en-US" dirty="0"/>
              <a:t> user to perform Face Recognition, so that BMW SF can continue to acquire PBOC authorization from the applicant if he/she passed Face Recognition and Vivo </a:t>
            </a:r>
            <a:r>
              <a:rPr lang="en-US" dirty="0" smtClean="0"/>
              <a:t>Detection. </a:t>
            </a:r>
            <a:endParaRPr lang="en-US" dirty="0"/>
          </a:p>
          <a:p>
            <a:pPr marL="0" indent="0">
              <a:buNone/>
            </a:pPr>
            <a:r>
              <a:rPr lang="en-US" sz="1600" u="sng" dirty="0" smtClean="0">
                <a:solidFill>
                  <a:srgbClr val="00B0F0"/>
                </a:solidFill>
                <a:latin typeface="+mj-lt"/>
              </a:rPr>
              <a:t>Assumptions:</a:t>
            </a:r>
          </a:p>
          <a:p>
            <a:pPr marL="0" indent="0">
              <a:buNone/>
            </a:pPr>
            <a:endParaRPr lang="en-US" sz="1600" u="sng" dirty="0">
              <a:solidFill>
                <a:srgbClr val="00B0F0"/>
              </a:solidFill>
              <a:latin typeface="+mj-lt"/>
            </a:endParaRPr>
          </a:p>
          <a:p>
            <a:pPr marL="0" indent="0">
              <a:buNone/>
            </a:pPr>
            <a:r>
              <a:rPr lang="en-US" sz="1600" u="sng" dirty="0" smtClean="0">
                <a:solidFill>
                  <a:srgbClr val="00B0F0"/>
                </a:solidFill>
                <a:latin typeface="+mj-lt"/>
              </a:rPr>
              <a:t>Pre-Conditions:</a:t>
            </a:r>
            <a:endParaRPr lang="en-US" sz="1600" dirty="0" smtClean="0">
              <a:solidFill>
                <a:srgbClr val="172B4D"/>
              </a:solidFill>
              <a:latin typeface="+mj-lt"/>
            </a:endParaRPr>
          </a:p>
          <a:p>
            <a:r>
              <a:rPr lang="en-US" sz="1600" dirty="0" smtClean="0">
                <a:solidFill>
                  <a:srgbClr val="172B4D"/>
                </a:solidFill>
                <a:latin typeface="+mj-lt"/>
              </a:rPr>
              <a:t>The user has passed PRC ID (NCIIC) online identity authentication and the ID is valid, user story EP007-S001-DW.</a:t>
            </a:r>
          </a:p>
          <a:p>
            <a:r>
              <a:rPr lang="en-US" sz="1600" dirty="0" smtClean="0">
                <a:solidFill>
                  <a:srgbClr val="172B4D"/>
                </a:solidFill>
                <a:latin typeface="+mj-lt"/>
              </a:rPr>
              <a:t>The user has passed Bank Card (China Union Pay) </a:t>
            </a:r>
            <a:r>
              <a:rPr lang="en-US" sz="1600" dirty="0">
                <a:solidFill>
                  <a:srgbClr val="172B4D"/>
                </a:solidFill>
              </a:rPr>
              <a:t>online identity </a:t>
            </a:r>
            <a:r>
              <a:rPr lang="en-US" sz="1600" dirty="0" smtClean="0">
                <a:solidFill>
                  <a:srgbClr val="172B4D"/>
                </a:solidFill>
              </a:rPr>
              <a:t>authentication, user story EP007-S002-DW.</a:t>
            </a:r>
            <a:endParaRPr lang="en-US" sz="1600" dirty="0" smtClean="0">
              <a:solidFill>
                <a:srgbClr val="172B4D"/>
              </a:solidFill>
              <a:latin typeface="+mj-lt"/>
            </a:endParaRPr>
          </a:p>
          <a:p>
            <a:endParaRPr lang="en-US" sz="1600" dirty="0">
              <a:latin typeface="+mj-lt"/>
            </a:endParaRPr>
          </a:p>
          <a:p>
            <a:pPr marL="0" lvl="0" indent="0">
              <a:buNone/>
            </a:pPr>
            <a:r>
              <a:rPr lang="en-US" sz="1600" u="sng" dirty="0">
                <a:solidFill>
                  <a:srgbClr val="00B0F0"/>
                </a:solidFill>
                <a:latin typeface="+mj-lt"/>
              </a:rPr>
              <a:t>Acceptance Criteria: </a:t>
            </a:r>
          </a:p>
          <a:p>
            <a:pPr marL="342900" lvl="0" indent="-342900">
              <a:buAutoNum type="arabicPeriod"/>
            </a:pPr>
            <a:r>
              <a:rPr lang="en-US" sz="1600" dirty="0" smtClean="0">
                <a:solidFill>
                  <a:srgbClr val="172B4D"/>
                </a:solidFill>
              </a:rPr>
              <a:t>After the user passed both </a:t>
            </a:r>
            <a:r>
              <a:rPr lang="en-US" sz="1600" dirty="0">
                <a:solidFill>
                  <a:srgbClr val="172B4D"/>
                </a:solidFill>
              </a:rPr>
              <a:t>PRC ID (NCIIC) </a:t>
            </a:r>
            <a:r>
              <a:rPr lang="en-US" sz="1600" dirty="0" smtClean="0">
                <a:solidFill>
                  <a:srgbClr val="172B4D"/>
                </a:solidFill>
              </a:rPr>
              <a:t>and </a:t>
            </a:r>
            <a:r>
              <a:rPr lang="en-US" sz="1600" dirty="0">
                <a:solidFill>
                  <a:srgbClr val="172B4D"/>
                </a:solidFill>
              </a:rPr>
              <a:t>Bank Card (China Union Pay) </a:t>
            </a:r>
            <a:r>
              <a:rPr lang="en-US" sz="1600" dirty="0" smtClean="0">
                <a:solidFill>
                  <a:srgbClr val="172B4D"/>
                </a:solidFill>
              </a:rPr>
              <a:t>online identity authentication, </a:t>
            </a:r>
            <a:r>
              <a:rPr lang="en-US" sz="1600" dirty="0" err="1" smtClean="0">
                <a:solidFill>
                  <a:srgbClr val="172B4D"/>
                </a:solidFill>
              </a:rPr>
              <a:t>eAPP</a:t>
            </a:r>
            <a:r>
              <a:rPr lang="en-US" sz="1600" dirty="0" smtClean="0">
                <a:solidFill>
                  <a:srgbClr val="172B4D"/>
                </a:solidFill>
              </a:rPr>
              <a:t> will start Face Recognition and PBOC Authorization step.</a:t>
            </a:r>
            <a:endParaRPr lang="en-US" sz="1600" dirty="0">
              <a:solidFill>
                <a:srgbClr val="172B4D"/>
              </a:solidFill>
            </a:endParaRPr>
          </a:p>
          <a:p>
            <a:pPr marL="342900" lvl="0" indent="-342900">
              <a:buAutoNum type="arabicPeriod"/>
            </a:pPr>
            <a:r>
              <a:rPr lang="en-US" sz="1600" dirty="0" smtClean="0">
                <a:solidFill>
                  <a:srgbClr val="172B4D"/>
                </a:solidFill>
                <a:latin typeface="+mj-lt"/>
              </a:rPr>
              <a:t>After the user clicked “Next Step” at the end of EP007-S002-DW, PBOC Authorization content will appear on the applicant screen.  “I Agree” and “Decline” buttons will appear at the bottom of the page. In another word, the user can only see the buttons as long as the he/she scrolls to the bottom</a:t>
            </a:r>
            <a:r>
              <a:rPr lang="en-US" sz="1600" dirty="0">
                <a:solidFill>
                  <a:srgbClr val="172B4D"/>
                </a:solidFill>
                <a:latin typeface="+mj-lt"/>
              </a:rPr>
              <a:t> </a:t>
            </a:r>
            <a:r>
              <a:rPr lang="en-US" sz="1600" dirty="0" smtClean="0">
                <a:solidFill>
                  <a:srgbClr val="172B4D"/>
                </a:solidFill>
                <a:latin typeface="+mj-lt"/>
              </a:rPr>
              <a:t>of the page.  </a:t>
            </a:r>
          </a:p>
          <a:p>
            <a:pPr marL="342900" lvl="0" indent="-342900">
              <a:buAutoNum type="arabicPeriod"/>
            </a:pPr>
            <a:r>
              <a:rPr lang="en-US" sz="1600" dirty="0" smtClean="0">
                <a:solidFill>
                  <a:srgbClr val="172B4D"/>
                </a:solidFill>
                <a:latin typeface="+mj-lt"/>
              </a:rPr>
              <a:t>If the user clicks “Decline”, the current page will be closed and the Process </a:t>
            </a:r>
            <a:r>
              <a:rPr lang="en-US" sz="1600" dirty="0">
                <a:solidFill>
                  <a:srgbClr val="172B4D"/>
                </a:solidFill>
                <a:latin typeface="+mj-lt"/>
              </a:rPr>
              <a:t>O</a:t>
            </a:r>
            <a:r>
              <a:rPr lang="en-US" sz="1600" dirty="0" smtClean="0">
                <a:solidFill>
                  <a:srgbClr val="172B4D"/>
                </a:solidFill>
                <a:latin typeface="+mj-lt"/>
              </a:rPr>
              <a:t>verview page will appear.</a:t>
            </a:r>
          </a:p>
          <a:p>
            <a:pPr marL="342900" lvl="0" indent="-342900">
              <a:buAutoNum type="arabicPeriod"/>
            </a:pPr>
            <a:r>
              <a:rPr lang="en-US" sz="1600" dirty="0" smtClean="0">
                <a:solidFill>
                  <a:srgbClr val="172B4D"/>
                </a:solidFill>
                <a:latin typeface="+mj-lt"/>
              </a:rPr>
              <a:t>If the user clicks “I Agree”, a small window will pop up with the message:</a:t>
            </a:r>
            <a:r>
              <a:rPr lang="zh-CN" altLang="en-US" sz="1600" dirty="0" smtClean="0">
                <a:solidFill>
                  <a:srgbClr val="172B4D"/>
                </a:solidFill>
                <a:latin typeface="+mj-lt"/>
              </a:rPr>
              <a:t>“</a:t>
            </a:r>
            <a:r>
              <a:rPr lang="en-US" altLang="zh-CN" sz="1600" dirty="0" smtClean="0">
                <a:solidFill>
                  <a:srgbClr val="172B4D"/>
                </a:solidFill>
                <a:latin typeface="+mj-lt"/>
              </a:rPr>
              <a:t>Notice: 1. Next step will ask applicant perform face recognition. 2. Please applicant himself/herself performs the Face Recognition. 3. If the applicant passes face recognition, then the applicant authorizes BMW to check your PBOC personal credit record for application purpose.</a:t>
            </a:r>
            <a:r>
              <a:rPr lang="zh-CN" altLang="en-US" sz="1600" dirty="0" smtClean="0">
                <a:solidFill>
                  <a:srgbClr val="172B4D"/>
                </a:solidFill>
                <a:latin typeface="+mj-lt"/>
              </a:rPr>
              <a:t>”</a:t>
            </a:r>
            <a:r>
              <a:rPr lang="en-US" altLang="zh-CN" sz="1600" dirty="0" smtClean="0">
                <a:solidFill>
                  <a:srgbClr val="172B4D"/>
                </a:solidFill>
                <a:latin typeface="+mj-lt"/>
              </a:rPr>
              <a:t>.  Two buttons appear on the page: “Cancel” and “Start Face Recognition”.</a:t>
            </a:r>
          </a:p>
          <a:p>
            <a:pPr marL="0" lvl="0" indent="0">
              <a:buNone/>
            </a:pPr>
            <a:endParaRPr lang="en-US" sz="1600" dirty="0" smtClean="0">
              <a:solidFill>
                <a:srgbClr val="172B4D"/>
              </a:solidFill>
              <a:latin typeface="+mj-lt"/>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1563544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EP007-S004-DW</a:t>
            </a:r>
            <a:r>
              <a:rPr lang="en-US" dirty="0"/>
              <a:t>:</a:t>
            </a:r>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15</a:t>
            </a:fld>
            <a:endParaRPr lang="en-US" noProof="0" dirty="0"/>
          </a:p>
        </p:txBody>
      </p:sp>
      <p:sp>
        <p:nvSpPr>
          <p:cNvPr id="6" name="Content Placeholder 2"/>
          <p:cNvSpPr>
            <a:spLocks noGrp="1"/>
          </p:cNvSpPr>
          <p:nvPr>
            <p:ph sz="quarter" idx="12"/>
          </p:nvPr>
        </p:nvSpPr>
        <p:spPr>
          <a:xfrm>
            <a:off x="488948" y="1048659"/>
            <a:ext cx="11224685" cy="5708476"/>
          </a:xfrm>
        </p:spPr>
        <p:txBody>
          <a:bodyPr/>
          <a:lstStyle/>
          <a:p>
            <a:pPr marL="0" lvl="0" indent="0">
              <a:buNone/>
            </a:pPr>
            <a:r>
              <a:rPr lang="en-US" sz="1600" u="sng" dirty="0" smtClean="0">
                <a:solidFill>
                  <a:srgbClr val="00B0F0"/>
                </a:solidFill>
                <a:latin typeface="+mj-lt"/>
              </a:rPr>
              <a:t>[Cont.] Acceptance </a:t>
            </a:r>
            <a:r>
              <a:rPr lang="en-US" sz="1600" u="sng" dirty="0">
                <a:solidFill>
                  <a:srgbClr val="00B0F0"/>
                </a:solidFill>
                <a:latin typeface="+mj-lt"/>
              </a:rPr>
              <a:t>Criteria: </a:t>
            </a:r>
          </a:p>
          <a:p>
            <a:pPr marL="342900" indent="-342900">
              <a:buFont typeface="Symbol" panose="05050102010706020507" pitchFamily="18" charset="2"/>
              <a:buAutoNum type="arabicPeriod" startAt="5"/>
            </a:pPr>
            <a:r>
              <a:rPr lang="en-US" sz="1600" dirty="0" smtClean="0">
                <a:solidFill>
                  <a:srgbClr val="172B4D"/>
                </a:solidFill>
                <a:latin typeface="+mj-lt"/>
              </a:rPr>
              <a:t>If the user clicks “Cancel”, </a:t>
            </a:r>
            <a:r>
              <a:rPr lang="en-US" sz="1600" dirty="0">
                <a:solidFill>
                  <a:srgbClr val="172B4D"/>
                </a:solidFill>
              </a:rPr>
              <a:t>the current page will be closed and the P</a:t>
            </a:r>
            <a:r>
              <a:rPr lang="en-US" sz="1600" dirty="0" smtClean="0">
                <a:solidFill>
                  <a:srgbClr val="172B4D"/>
                </a:solidFill>
              </a:rPr>
              <a:t>rocess Overview </a:t>
            </a:r>
            <a:r>
              <a:rPr lang="en-US" sz="1600" dirty="0">
                <a:solidFill>
                  <a:srgbClr val="172B4D"/>
                </a:solidFill>
              </a:rPr>
              <a:t>page will appear</a:t>
            </a:r>
            <a:r>
              <a:rPr lang="en-US" sz="1600" dirty="0" smtClean="0">
                <a:solidFill>
                  <a:srgbClr val="172B4D"/>
                </a:solidFill>
              </a:rPr>
              <a:t>.</a:t>
            </a:r>
          </a:p>
          <a:p>
            <a:pPr marL="342900" indent="-342900">
              <a:buFont typeface="Symbol" panose="05050102010706020507" pitchFamily="18" charset="2"/>
              <a:buAutoNum type="arabicPeriod" startAt="5"/>
            </a:pPr>
            <a:r>
              <a:rPr lang="en-US" sz="1600" dirty="0" smtClean="0">
                <a:solidFill>
                  <a:srgbClr val="172B4D"/>
                </a:solidFill>
              </a:rPr>
              <a:t>If the user clicks “</a:t>
            </a:r>
            <a:r>
              <a:rPr lang="en-US" altLang="zh-CN" sz="1600" dirty="0">
                <a:solidFill>
                  <a:srgbClr val="172B4D"/>
                </a:solidFill>
              </a:rPr>
              <a:t>Start Face Recognition</a:t>
            </a:r>
            <a:r>
              <a:rPr lang="en-US" sz="1600" dirty="0" smtClean="0">
                <a:solidFill>
                  <a:srgbClr val="172B4D"/>
                </a:solidFill>
              </a:rPr>
              <a:t>”, Face Recognition Services will be triggered and start shooting one face image of the applicant, </a:t>
            </a:r>
            <a:r>
              <a:rPr lang="en-US" sz="1600" dirty="0">
                <a:solidFill>
                  <a:srgbClr val="172B4D"/>
                </a:solidFill>
              </a:rPr>
              <a:t>then </a:t>
            </a:r>
            <a:r>
              <a:rPr lang="en-US" sz="1600" dirty="0" smtClean="0">
                <a:solidFill>
                  <a:srgbClr val="172B4D"/>
                </a:solidFill>
              </a:rPr>
              <a:t>compare the image with the photo collected from ID card. (</a:t>
            </a:r>
            <a:r>
              <a:rPr lang="en-US" sz="1600" dirty="0" smtClean="0">
                <a:solidFill>
                  <a:srgbClr val="FF0000"/>
                </a:solidFill>
              </a:rPr>
              <a:t>It </a:t>
            </a:r>
            <a:r>
              <a:rPr lang="en-US" sz="1600" dirty="0">
                <a:solidFill>
                  <a:srgbClr val="FF0000"/>
                </a:solidFill>
              </a:rPr>
              <a:t>might </a:t>
            </a:r>
            <a:r>
              <a:rPr lang="en-US" sz="1600" dirty="0" smtClean="0">
                <a:solidFill>
                  <a:srgbClr val="FF0000"/>
                </a:solidFill>
              </a:rPr>
              <a:t>change if we can use New Interface from NCIIC.</a:t>
            </a:r>
            <a:r>
              <a:rPr lang="en-US" sz="1600" dirty="0" smtClean="0">
                <a:solidFill>
                  <a:srgbClr val="172B4D"/>
                </a:solidFill>
              </a:rPr>
              <a:t>) </a:t>
            </a:r>
          </a:p>
          <a:p>
            <a:pPr marL="342900" indent="-342900">
              <a:buFont typeface="Symbol" panose="05050102010706020507" pitchFamily="18" charset="2"/>
              <a:buAutoNum type="arabicPeriod" startAt="5"/>
            </a:pPr>
            <a:r>
              <a:rPr lang="en-US" sz="1600" dirty="0">
                <a:solidFill>
                  <a:srgbClr val="172B4D"/>
                </a:solidFill>
              </a:rPr>
              <a:t>If the comparison score passes the “threshold value” set previously, then Vivo Detection will be triggered to verify the applicant is alive. </a:t>
            </a:r>
            <a:r>
              <a:rPr lang="en-US" sz="1600" dirty="0" smtClean="0">
                <a:solidFill>
                  <a:srgbClr val="172B4D"/>
                </a:solidFill>
              </a:rPr>
              <a:t>If the Vivo Detection passes, then the Whole Face Recognition succeed, another front-end page will </a:t>
            </a:r>
            <a:r>
              <a:rPr lang="en-US" sz="1600" dirty="0" err="1" smtClean="0">
                <a:solidFill>
                  <a:srgbClr val="172B4D"/>
                </a:solidFill>
              </a:rPr>
              <a:t>appear:”congratulations</a:t>
            </a:r>
            <a:r>
              <a:rPr lang="en-US" sz="1600" dirty="0" smtClean="0">
                <a:solidFill>
                  <a:srgbClr val="172B4D"/>
                </a:solidFill>
              </a:rPr>
              <a:t>, …” (to be continued in next user story EP007-S004-DW.)</a:t>
            </a:r>
            <a:endParaRPr lang="en-US" sz="1600" dirty="0">
              <a:solidFill>
                <a:srgbClr val="172B4D"/>
              </a:solidFill>
            </a:endParaRPr>
          </a:p>
          <a:p>
            <a:pPr marL="342900" indent="-342900">
              <a:buFont typeface="Symbol" panose="05050102010706020507" pitchFamily="18" charset="2"/>
              <a:buAutoNum type="arabicPeriod" startAt="5"/>
            </a:pPr>
            <a:r>
              <a:rPr lang="en-US" sz="1600" dirty="0" smtClean="0">
                <a:solidFill>
                  <a:srgbClr val="172B4D"/>
                </a:solidFill>
              </a:rPr>
              <a:t>If the comparison score does not pass the “threshold value” set previously, then the face recognition fails. </a:t>
            </a:r>
            <a:r>
              <a:rPr lang="en-US" sz="1600" dirty="0" err="1" smtClean="0">
                <a:solidFill>
                  <a:srgbClr val="172B4D"/>
                </a:solidFill>
              </a:rPr>
              <a:t>eAPP</a:t>
            </a:r>
            <a:r>
              <a:rPr lang="en-US" sz="1600" dirty="0" smtClean="0">
                <a:solidFill>
                  <a:srgbClr val="172B4D"/>
                </a:solidFill>
              </a:rPr>
              <a:t> front-end will appear an message: ”Sorry, face recognition failed. Please try once again or contact dealer for help…”</a:t>
            </a:r>
          </a:p>
          <a:p>
            <a:pPr marL="342900" indent="-342900">
              <a:buFont typeface="Symbol" panose="05050102010706020507" pitchFamily="18" charset="2"/>
              <a:buAutoNum type="arabicPeriod" startAt="5"/>
            </a:pPr>
            <a:r>
              <a:rPr lang="en-US" sz="1600" dirty="0">
                <a:solidFill>
                  <a:srgbClr val="172B4D"/>
                </a:solidFill>
              </a:rPr>
              <a:t>If the comparison score </a:t>
            </a:r>
            <a:r>
              <a:rPr lang="en-US" sz="1600" dirty="0" smtClean="0">
                <a:solidFill>
                  <a:srgbClr val="172B4D"/>
                </a:solidFill>
              </a:rPr>
              <a:t>passes </a:t>
            </a:r>
            <a:r>
              <a:rPr lang="en-US" sz="1600" dirty="0">
                <a:solidFill>
                  <a:srgbClr val="172B4D"/>
                </a:solidFill>
              </a:rPr>
              <a:t>the “threshold value” set previously, then Vivo Detection will be triggered to verify the applicant is alive. If the Vivo Detection </a:t>
            </a:r>
            <a:r>
              <a:rPr lang="en-US" sz="1600" dirty="0" smtClean="0">
                <a:solidFill>
                  <a:srgbClr val="172B4D"/>
                </a:solidFill>
              </a:rPr>
              <a:t>fails, then </a:t>
            </a:r>
            <a:r>
              <a:rPr lang="en-US" sz="1600" dirty="0">
                <a:solidFill>
                  <a:srgbClr val="172B4D"/>
                </a:solidFill>
              </a:rPr>
              <a:t>the Whole Face Recognition </a:t>
            </a:r>
            <a:r>
              <a:rPr lang="en-US" sz="1600" dirty="0" smtClean="0">
                <a:solidFill>
                  <a:srgbClr val="172B4D"/>
                </a:solidFill>
              </a:rPr>
              <a:t>fails, </a:t>
            </a:r>
            <a:r>
              <a:rPr lang="en-US" sz="1600" dirty="0">
                <a:solidFill>
                  <a:srgbClr val="172B4D"/>
                </a:solidFill>
              </a:rPr>
              <a:t>another front-end page will appear</a:t>
            </a:r>
            <a:r>
              <a:rPr lang="en-US" sz="1600" dirty="0" smtClean="0">
                <a:solidFill>
                  <a:srgbClr val="172B4D"/>
                </a:solidFill>
              </a:rPr>
              <a:t>:”</a:t>
            </a:r>
            <a:r>
              <a:rPr lang="en-US" sz="1600" dirty="0">
                <a:solidFill>
                  <a:srgbClr val="172B4D"/>
                </a:solidFill>
              </a:rPr>
              <a:t> Sorry, face recognition failed. Please try once again or contact dealer for help…</a:t>
            </a:r>
            <a:r>
              <a:rPr lang="en-US" sz="1600" dirty="0" smtClean="0">
                <a:solidFill>
                  <a:srgbClr val="172B4D"/>
                </a:solidFill>
              </a:rPr>
              <a:t>” </a:t>
            </a:r>
          </a:p>
          <a:p>
            <a:pPr marL="342900" indent="-342900">
              <a:buFont typeface="Symbol" panose="05050102010706020507" pitchFamily="18" charset="2"/>
              <a:buAutoNum type="arabicPeriod" startAt="5"/>
            </a:pPr>
            <a:r>
              <a:rPr lang="en-US" sz="1600" dirty="0" smtClean="0">
                <a:solidFill>
                  <a:srgbClr val="172B4D"/>
                </a:solidFill>
              </a:rPr>
              <a:t>For Vivo Detection, two to three actions are must and enough. The actions should appear </a:t>
            </a:r>
            <a:r>
              <a:rPr lang="en-US" sz="1600" dirty="0" smtClean="0"/>
              <a:t>randomly, such as nod, shake head, open mouth, etc. </a:t>
            </a:r>
            <a:endParaRPr lang="en-US" sz="1600" dirty="0">
              <a:solidFill>
                <a:srgbClr val="172B4D"/>
              </a:solidFill>
            </a:endParaRPr>
          </a:p>
          <a:p>
            <a:pPr marL="342900" lvl="0" indent="-342900">
              <a:buAutoNum type="arabicPeriod" startAt="5"/>
            </a:pPr>
            <a:endParaRPr lang="en-US" sz="1600" dirty="0">
              <a:solidFill>
                <a:srgbClr val="172B4D"/>
              </a:solidFill>
              <a:latin typeface="+mj-l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3176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EP007-S004-DW</a:t>
            </a:r>
            <a:endParaRPr lang="en-US" dirty="0"/>
          </a:p>
        </p:txBody>
      </p:sp>
      <p:sp>
        <p:nvSpPr>
          <p:cNvPr id="3" name="Content Placeholder 2"/>
          <p:cNvSpPr>
            <a:spLocks noGrp="1"/>
          </p:cNvSpPr>
          <p:nvPr>
            <p:ph sz="quarter" idx="12"/>
          </p:nvPr>
        </p:nvSpPr>
        <p:spPr>
          <a:xfrm>
            <a:off x="488948" y="1048658"/>
            <a:ext cx="11224685" cy="283131"/>
          </a:xfrm>
        </p:spPr>
        <p:txBody>
          <a:bodyPr/>
          <a:lstStyle/>
          <a:p>
            <a:pPr marL="0" indent="0">
              <a:buNone/>
            </a:pPr>
            <a:r>
              <a:rPr lang="en-US" dirty="0" smtClean="0"/>
              <a:t>Mockup</a:t>
            </a:r>
            <a:endParaRPr lang="en-US" dirty="0"/>
          </a:p>
        </p:txBody>
      </p:sp>
      <p:sp>
        <p:nvSpPr>
          <p:cNvPr id="4" name="Footer Placeholder 3"/>
          <p:cNvSpPr>
            <a:spLocks noGrp="1"/>
          </p:cNvSpPr>
          <p:nvPr>
            <p:ph type="ftr" sz="quarter" idx="13"/>
          </p:nvPr>
        </p:nvSpPr>
        <p:spPr/>
        <p:txBody>
          <a:bodyPr/>
          <a:lstStyle/>
          <a:p>
            <a:pPr algn="l"/>
            <a:r>
              <a:rPr lang="en-GB" noProof="0" dirty="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16</a:t>
            </a:fld>
            <a:endParaRPr lang="en-US" noProof="0" dirty="0"/>
          </a:p>
        </p:txBody>
      </p:sp>
      <p:pic>
        <p:nvPicPr>
          <p:cNvPr id="12" name="Picture 11"/>
          <p:cNvPicPr>
            <a:picLocks noChangeAspect="1"/>
          </p:cNvPicPr>
          <p:nvPr/>
        </p:nvPicPr>
        <p:blipFill rotWithShape="1">
          <a:blip r:embed="rId2"/>
          <a:srcRect b="48425"/>
          <a:stretch/>
        </p:blipFill>
        <p:spPr>
          <a:xfrm>
            <a:off x="390196" y="1600908"/>
            <a:ext cx="2095625" cy="3821801"/>
          </a:xfrm>
          <a:prstGeom prst="rect">
            <a:avLst/>
          </a:prstGeom>
        </p:spPr>
      </p:pic>
      <p:pic>
        <p:nvPicPr>
          <p:cNvPr id="6" name="Picture 5"/>
          <p:cNvPicPr>
            <a:picLocks noChangeAspect="1"/>
          </p:cNvPicPr>
          <p:nvPr/>
        </p:nvPicPr>
        <p:blipFill>
          <a:blip r:embed="rId3"/>
          <a:stretch>
            <a:fillRect/>
          </a:stretch>
        </p:blipFill>
        <p:spPr>
          <a:xfrm>
            <a:off x="5237372" y="1600908"/>
            <a:ext cx="2132179" cy="3792435"/>
          </a:xfrm>
          <a:prstGeom prst="rect">
            <a:avLst/>
          </a:prstGeom>
        </p:spPr>
      </p:pic>
      <p:pic>
        <p:nvPicPr>
          <p:cNvPr id="13" name="Picture 12"/>
          <p:cNvPicPr>
            <a:picLocks noChangeAspect="1"/>
          </p:cNvPicPr>
          <p:nvPr/>
        </p:nvPicPr>
        <p:blipFill rotWithShape="1">
          <a:blip r:embed="rId2"/>
          <a:srcRect t="54823" b="1"/>
          <a:stretch/>
        </p:blipFill>
        <p:spPr>
          <a:xfrm>
            <a:off x="2806927" y="2186533"/>
            <a:ext cx="2105875" cy="3364048"/>
          </a:xfrm>
          <a:prstGeom prst="rect">
            <a:avLst/>
          </a:prstGeom>
        </p:spPr>
      </p:pic>
      <p:pic>
        <p:nvPicPr>
          <p:cNvPr id="14" name="Picture 13"/>
          <p:cNvPicPr>
            <a:picLocks noChangeAspect="1"/>
          </p:cNvPicPr>
          <p:nvPr/>
        </p:nvPicPr>
        <p:blipFill rotWithShape="1">
          <a:blip r:embed="rId2"/>
          <a:srcRect b="92097"/>
          <a:stretch/>
        </p:blipFill>
        <p:spPr>
          <a:xfrm>
            <a:off x="2822425" y="1600908"/>
            <a:ext cx="2095625" cy="585625"/>
          </a:xfrm>
          <a:prstGeom prst="rect">
            <a:avLst/>
          </a:prstGeom>
        </p:spPr>
      </p:pic>
      <p:sp>
        <p:nvSpPr>
          <p:cNvPr id="7" name="Rectangle 6"/>
          <p:cNvSpPr/>
          <p:nvPr/>
        </p:nvSpPr>
        <p:spPr>
          <a:xfrm>
            <a:off x="498608" y="5104765"/>
            <a:ext cx="1952786" cy="26471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zh-CN" altLang="en-US" sz="900" b="0" i="0" u="none" baseline="0" dirty="0" smtClean="0">
                <a:solidFill>
                  <a:schemeClr val="bg1"/>
                </a:solidFill>
                <a:latin typeface="BMW Group Condensed" panose="020B0606020202020204" pitchFamily="34" charset="0"/>
              </a:rPr>
              <a:t>我同意</a:t>
            </a:r>
            <a:endParaRPr lang="en-US" sz="900" b="0" i="0" u="none" baseline="0" dirty="0" err="1" smtClean="0">
              <a:solidFill>
                <a:schemeClr val="bg1"/>
              </a:solidFill>
              <a:latin typeface="BMW Group Condensed" panose="020B0606020202020204" pitchFamily="34" charset="0"/>
            </a:endParaRPr>
          </a:p>
        </p:txBody>
      </p:sp>
      <p:pic>
        <p:nvPicPr>
          <p:cNvPr id="1026"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3357" y="5190006"/>
            <a:ext cx="307242" cy="46540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9730" y="3745135"/>
            <a:ext cx="307242" cy="46540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âiphone icon pngâçå¾çæç´¢ç»æ"/>
          <p:cNvPicPr>
            <a:picLocks noChangeAspect="1" noChangeArrowheads="1"/>
          </p:cNvPicPr>
          <p:nvPr/>
        </p:nvPicPr>
        <p:blipFill rotWithShape="1">
          <a:blip r:embed="rId5">
            <a:extLst>
              <a:ext uri="{28A0092B-C50C-407E-A947-70E740481C1C}">
                <a14:useLocalDpi xmlns:a14="http://schemas.microsoft.com/office/drawing/2010/main" val="0"/>
              </a:ext>
            </a:extLst>
          </a:blip>
          <a:srcRect l="25395" r="22749"/>
          <a:stretch/>
        </p:blipFill>
        <p:spPr bwMode="auto">
          <a:xfrm>
            <a:off x="7693954" y="1549974"/>
            <a:ext cx="2136351" cy="411978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âface recognition png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8273" y="2029295"/>
            <a:ext cx="1526847" cy="152684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8022243" y="3775959"/>
            <a:ext cx="1479771" cy="707886"/>
          </a:xfrm>
          <a:prstGeom prst="rect">
            <a:avLst/>
          </a:prstGeom>
          <a:noFill/>
        </p:spPr>
        <p:txBody>
          <a:bodyPr vert="horz" wrap="square" rtlCol="0">
            <a:spAutoFit/>
          </a:bodyPr>
          <a:lstStyle/>
          <a:p>
            <a:r>
              <a:rPr lang="en-US" sz="1000" dirty="0">
                <a:solidFill>
                  <a:srgbClr val="FF0000"/>
                </a:solidFill>
              </a:rPr>
              <a:t>Face </a:t>
            </a:r>
            <a:r>
              <a:rPr lang="en-US" sz="1000" dirty="0" smtClean="0">
                <a:solidFill>
                  <a:srgbClr val="FF0000"/>
                </a:solidFill>
              </a:rPr>
              <a:t>recognition:</a:t>
            </a:r>
          </a:p>
          <a:p>
            <a:r>
              <a:rPr lang="en-US" sz="1000" dirty="0" smtClean="0">
                <a:solidFill>
                  <a:srgbClr val="FF0000"/>
                </a:solidFill>
              </a:rPr>
              <a:t>1. Photo Comparison </a:t>
            </a:r>
          </a:p>
          <a:p>
            <a:r>
              <a:rPr lang="en-US" sz="1000" dirty="0" smtClean="0">
                <a:solidFill>
                  <a:srgbClr val="FF0000"/>
                </a:solidFill>
              </a:rPr>
              <a:t>     (with ID Card Photo)</a:t>
            </a:r>
          </a:p>
          <a:p>
            <a:r>
              <a:rPr lang="en-US" sz="1000" dirty="0" smtClean="0">
                <a:solidFill>
                  <a:srgbClr val="FF0000"/>
                </a:solidFill>
              </a:rPr>
              <a:t>2. Vivo </a:t>
            </a:r>
            <a:r>
              <a:rPr lang="en-US" sz="1000" dirty="0">
                <a:solidFill>
                  <a:srgbClr val="FF0000"/>
                </a:solidFill>
              </a:rPr>
              <a:t>detection</a:t>
            </a:r>
            <a:endParaRPr lang="en-US" sz="1000" b="0" i="0" u="none" baseline="0" dirty="0" smtClean="0">
              <a:solidFill>
                <a:srgbClr val="FF0000"/>
              </a:solidFill>
              <a:latin typeface="BMW Group Condensed" panose="020B0606020202020204" pitchFamily="34" charset="0"/>
            </a:endParaRPr>
          </a:p>
        </p:txBody>
      </p:sp>
      <p:cxnSp>
        <p:nvCxnSpPr>
          <p:cNvPr id="21" name="Straight Arrow Connector 20"/>
          <p:cNvCxnSpPr/>
          <p:nvPr/>
        </p:nvCxnSpPr>
        <p:spPr>
          <a:xfrm>
            <a:off x="763798" y="5237122"/>
            <a:ext cx="0" cy="432637"/>
          </a:xfrm>
          <a:prstGeom prst="straightConnector1">
            <a:avLst/>
          </a:prstGeom>
          <a:ln w="12700">
            <a:solidFill>
              <a:srgbClr val="92A2BD"/>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90196" y="5606996"/>
            <a:ext cx="2363491" cy="600164"/>
          </a:xfrm>
          <a:prstGeom prst="rect">
            <a:avLst/>
          </a:prstGeom>
          <a:noFill/>
          <a:ln w="9525">
            <a:solidFill>
              <a:schemeClr val="tx1"/>
            </a:solidFill>
          </a:ln>
        </p:spPr>
        <p:txBody>
          <a:bodyPr vert="horz" wrap="square" rtlCol="0">
            <a:spAutoFit/>
          </a:bodyPr>
          <a:lstStyle/>
          <a:p>
            <a:pPr algn="l" rtl="0" eaLnBrk="1" fontAlgn="auto" hangingPunct="1">
              <a:lnSpc>
                <a:spcPct val="100000"/>
              </a:lnSpc>
              <a:spcBef>
                <a:spcPts val="0"/>
              </a:spcBef>
              <a:spcAft>
                <a:spcPts val="0"/>
              </a:spcAft>
            </a:pPr>
            <a:r>
              <a:rPr lang="en-US" sz="1100" dirty="0" smtClean="0">
                <a:solidFill>
                  <a:srgbClr val="000000"/>
                </a:solidFill>
                <a:latin typeface="BMW Group Condensed" panose="020B0606020202020204" pitchFamily="34" charset="0"/>
              </a:rPr>
              <a:t>“I agree” button is only available when customer scroll to the bottom of the page.</a:t>
            </a:r>
            <a:endParaRPr lang="en-US" sz="1100" b="0" i="0" u="none" baseline="0" dirty="0" smtClean="0">
              <a:solidFill>
                <a:srgbClr val="000000"/>
              </a:solidFill>
              <a:latin typeface="BMW Group Condensed" panose="020B0606020202020204" pitchFamily="34" charset="0"/>
            </a:endParaRPr>
          </a:p>
        </p:txBody>
      </p:sp>
      <p:pic>
        <p:nvPicPr>
          <p:cNvPr id="23" name="Picture 22"/>
          <p:cNvPicPr>
            <a:picLocks noChangeAspect="1"/>
          </p:cNvPicPr>
          <p:nvPr/>
        </p:nvPicPr>
        <p:blipFill>
          <a:blip r:embed="rId7"/>
          <a:stretch>
            <a:fillRect/>
          </a:stretch>
        </p:blipFill>
        <p:spPr>
          <a:xfrm>
            <a:off x="9863990" y="1600908"/>
            <a:ext cx="2182236" cy="3879530"/>
          </a:xfrm>
          <a:prstGeom prst="rect">
            <a:avLst/>
          </a:prstGeom>
        </p:spPr>
      </p:pic>
      <p:pic>
        <p:nvPicPr>
          <p:cNvPr id="1028" name="Picture 4" descr="âscroll icon pngâçå¾çæç´¢ç»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2829" y="3918624"/>
            <a:ext cx="837919" cy="72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20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EP007-S005-DW: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964324"/>
          </a:xfrm>
        </p:spPr>
        <p:txBody>
          <a:bodyPr/>
          <a:lstStyle/>
          <a:p>
            <a:pPr marL="0" indent="0">
              <a:buNone/>
            </a:pPr>
            <a:r>
              <a:rPr lang="en-US" dirty="0"/>
              <a:t>As BMW SF </a:t>
            </a:r>
            <a:r>
              <a:rPr lang="en-US" dirty="0" err="1"/>
              <a:t>eAPP</a:t>
            </a:r>
            <a:r>
              <a:rPr lang="en-US" dirty="0"/>
              <a:t> Owner, I want to show the E-Authentication Result to the user, so that the user can continue or stop the journey. </a:t>
            </a:r>
            <a:r>
              <a:rPr lang="en-US" dirty="0" smtClean="0"/>
              <a:t>. </a:t>
            </a:r>
            <a:endParaRPr lang="en-US" dirty="0"/>
          </a:p>
          <a:p>
            <a:pPr marL="0" indent="0">
              <a:buNone/>
            </a:pPr>
            <a:r>
              <a:rPr lang="en-US" sz="1600" u="sng" dirty="0" smtClean="0">
                <a:solidFill>
                  <a:srgbClr val="00B0F0"/>
                </a:solidFill>
                <a:latin typeface="+mj-lt"/>
              </a:rPr>
              <a:t>Assumptions:</a:t>
            </a:r>
            <a:endParaRPr lang="en-US" sz="1600" u="sng" dirty="0">
              <a:solidFill>
                <a:srgbClr val="00B0F0"/>
              </a:solidFill>
              <a:latin typeface="+mj-lt"/>
            </a:endParaRPr>
          </a:p>
          <a:p>
            <a:pPr marL="0" indent="0">
              <a:buNone/>
            </a:pPr>
            <a:r>
              <a:rPr lang="en-US" sz="1600" u="sng" dirty="0" smtClean="0">
                <a:solidFill>
                  <a:srgbClr val="00B0F0"/>
                </a:solidFill>
                <a:latin typeface="+mj-lt"/>
              </a:rPr>
              <a:t>Pre-Conditions:</a:t>
            </a:r>
            <a:endParaRPr lang="en-US" sz="1600" dirty="0" smtClean="0">
              <a:solidFill>
                <a:srgbClr val="172B4D"/>
              </a:solidFill>
              <a:latin typeface="+mj-lt"/>
            </a:endParaRPr>
          </a:p>
          <a:p>
            <a:r>
              <a:rPr lang="en-US" sz="1600" dirty="0" smtClean="0">
                <a:solidFill>
                  <a:srgbClr val="172B4D"/>
                </a:solidFill>
                <a:latin typeface="+mj-lt"/>
              </a:rPr>
              <a:t>The user has passed Face Recognition.</a:t>
            </a:r>
          </a:p>
          <a:p>
            <a:r>
              <a:rPr lang="en-US" sz="1600" dirty="0" smtClean="0">
                <a:solidFill>
                  <a:srgbClr val="172B4D"/>
                </a:solidFill>
                <a:latin typeface="+mj-lt"/>
              </a:rPr>
              <a:t>The user has filled out the personal information and application form.</a:t>
            </a:r>
          </a:p>
          <a:p>
            <a:endParaRPr lang="en-US" sz="1600" dirty="0" smtClean="0">
              <a:solidFill>
                <a:srgbClr val="172B4D"/>
              </a:solidFill>
              <a:latin typeface="+mj-lt"/>
            </a:endParaRP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lvl="0" indent="-342900">
              <a:buAutoNum type="arabicPeriod"/>
            </a:pPr>
            <a:r>
              <a:rPr lang="en-US" sz="1600" dirty="0" smtClean="0">
                <a:solidFill>
                  <a:srgbClr val="172B4D"/>
                </a:solidFill>
              </a:rPr>
              <a:t>After the user passed Face Recognition and filled personal information and application form, </a:t>
            </a:r>
            <a:r>
              <a:rPr lang="en-US" sz="1600" dirty="0" err="1" smtClean="0">
                <a:solidFill>
                  <a:srgbClr val="172B4D"/>
                </a:solidFill>
              </a:rPr>
              <a:t>eAPP</a:t>
            </a:r>
            <a:r>
              <a:rPr lang="en-US" sz="1600" dirty="0" smtClean="0">
                <a:solidFill>
                  <a:srgbClr val="172B4D"/>
                </a:solidFill>
              </a:rPr>
              <a:t> will show the Pre-check result to the customer.</a:t>
            </a:r>
          </a:p>
          <a:p>
            <a:pPr marL="342900" lvl="0" indent="-342900">
              <a:buAutoNum type="arabicPeriod"/>
            </a:pPr>
            <a:r>
              <a:rPr lang="en-US" altLang="zh-CN" sz="1600" dirty="0" smtClean="0">
                <a:solidFill>
                  <a:srgbClr val="172B4D"/>
                </a:solidFill>
              </a:rPr>
              <a:t>(Pre-check Epic will cover the following result.)</a:t>
            </a:r>
            <a:endParaRPr lang="en-US" altLang="zh-CN" sz="1600" dirty="0" smtClean="0">
              <a:solidFill>
                <a:srgbClr val="172B4D"/>
              </a:solidFill>
              <a:latin typeface="+mj-lt"/>
            </a:endParaRPr>
          </a:p>
          <a:p>
            <a:pPr marL="0" lvl="0" indent="0">
              <a:buNone/>
            </a:pPr>
            <a:endParaRPr lang="en-US" sz="1600" dirty="0" smtClean="0">
              <a:solidFill>
                <a:srgbClr val="172B4D"/>
              </a:solidFill>
              <a:latin typeface="+mj-lt"/>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chemeClr val="accent6"/>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380748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EP007-S006-DW: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964324"/>
          </a:xfrm>
        </p:spPr>
        <p:txBody>
          <a:bodyPr/>
          <a:lstStyle/>
          <a:p>
            <a:pPr marL="0" indent="0">
              <a:buNone/>
            </a:pPr>
            <a:r>
              <a:rPr lang="en-US" dirty="0"/>
              <a:t>As BMW SF </a:t>
            </a:r>
            <a:r>
              <a:rPr lang="en-US" dirty="0" err="1"/>
              <a:t>eAPP</a:t>
            </a:r>
            <a:r>
              <a:rPr lang="en-US" dirty="0"/>
              <a:t> Owner, I want to generate CA for </a:t>
            </a:r>
            <a:r>
              <a:rPr lang="en-US" dirty="0" smtClean="0"/>
              <a:t>E-Authentication</a:t>
            </a:r>
            <a:r>
              <a:rPr lang="en-US" dirty="0"/>
              <a:t>, so that all the customer actions, including authentication and authorization, can be saved as digital evidence. </a:t>
            </a:r>
          </a:p>
          <a:p>
            <a:pPr marL="0" indent="0">
              <a:buNone/>
            </a:pPr>
            <a:r>
              <a:rPr lang="en-US" sz="1600" u="sng" dirty="0" smtClean="0">
                <a:solidFill>
                  <a:srgbClr val="00B0F0"/>
                </a:solidFill>
                <a:latin typeface="+mj-lt"/>
              </a:rPr>
              <a:t>Assumptions:</a:t>
            </a:r>
            <a:endParaRPr lang="en-US" sz="1600" u="sng" dirty="0">
              <a:solidFill>
                <a:srgbClr val="00B0F0"/>
              </a:solidFill>
              <a:latin typeface="+mj-lt"/>
            </a:endParaRPr>
          </a:p>
          <a:p>
            <a:pPr marL="0" indent="0">
              <a:buNone/>
            </a:pPr>
            <a:r>
              <a:rPr lang="en-US" sz="1600" u="sng" dirty="0" smtClean="0">
                <a:solidFill>
                  <a:srgbClr val="00B0F0"/>
                </a:solidFill>
                <a:latin typeface="+mj-lt"/>
              </a:rPr>
              <a:t>Pre-Conditions:</a:t>
            </a:r>
            <a:endParaRPr lang="en-US" sz="1600" dirty="0" smtClean="0">
              <a:solidFill>
                <a:srgbClr val="172B4D"/>
              </a:solidFill>
              <a:latin typeface="+mj-lt"/>
            </a:endParaRPr>
          </a:p>
          <a:p>
            <a:r>
              <a:rPr lang="en-US" sz="1600" dirty="0" smtClean="0">
                <a:solidFill>
                  <a:srgbClr val="172B4D"/>
                </a:solidFill>
                <a:latin typeface="+mj-lt"/>
              </a:rPr>
              <a:t>The user has passed Face Recognition.</a:t>
            </a:r>
          </a:p>
          <a:p>
            <a:r>
              <a:rPr lang="en-US" sz="1600" dirty="0" smtClean="0">
                <a:solidFill>
                  <a:srgbClr val="172B4D"/>
                </a:solidFill>
                <a:latin typeface="+mj-lt"/>
              </a:rPr>
              <a:t>The user has finished E-Authentication.</a:t>
            </a:r>
          </a:p>
          <a:p>
            <a:endParaRPr lang="en-US" sz="1600" dirty="0" smtClean="0">
              <a:solidFill>
                <a:srgbClr val="172B4D"/>
              </a:solidFill>
              <a:latin typeface="+mj-lt"/>
            </a:endParaRP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lvl="0" indent="-342900">
              <a:buAutoNum type="arabicPeriod"/>
            </a:pPr>
            <a:r>
              <a:rPr lang="en-US" sz="1600" dirty="0" smtClean="0">
                <a:solidFill>
                  <a:srgbClr val="172B4D"/>
                </a:solidFill>
              </a:rPr>
              <a:t>During customer performs E-Authentication, all the behaviors for customer authentication and </a:t>
            </a:r>
            <a:r>
              <a:rPr lang="en-US" sz="1600" dirty="0">
                <a:solidFill>
                  <a:srgbClr val="172B4D"/>
                </a:solidFill>
              </a:rPr>
              <a:t>authorization should be </a:t>
            </a:r>
            <a:r>
              <a:rPr lang="en-US" sz="1600" dirty="0" smtClean="0">
                <a:solidFill>
                  <a:srgbClr val="172B4D"/>
                </a:solidFill>
              </a:rPr>
              <a:t>saved, including ID two side pictures, bank card picture, phone number, PBOC authorization pdf, face recognition video and picture, etc. </a:t>
            </a:r>
          </a:p>
          <a:p>
            <a:pPr marL="342900" lvl="0" indent="-342900">
              <a:buAutoNum type="arabicPeriod"/>
            </a:pPr>
            <a:r>
              <a:rPr lang="en-US" sz="1600" dirty="0" smtClean="0">
                <a:solidFill>
                  <a:srgbClr val="172B4D"/>
                </a:solidFill>
              </a:rPr>
              <a:t>After customer successfully finished authentication, CA vendor will generate </a:t>
            </a:r>
            <a:r>
              <a:rPr lang="en-US" altLang="zh-CN" sz="1600" dirty="0" smtClean="0">
                <a:solidFill>
                  <a:srgbClr val="172B4D"/>
                </a:solidFill>
              </a:rPr>
              <a:t>CA </a:t>
            </a:r>
            <a:r>
              <a:rPr lang="en-US" sz="1600" dirty="0" smtClean="0">
                <a:solidFill>
                  <a:srgbClr val="172B4D"/>
                </a:solidFill>
              </a:rPr>
              <a:t>certificate.</a:t>
            </a:r>
          </a:p>
          <a:p>
            <a:pPr marL="342900" lvl="0" indent="-342900">
              <a:buAutoNum type="arabicPeriod"/>
            </a:pPr>
            <a:r>
              <a:rPr lang="en-US" sz="1600" dirty="0" smtClean="0">
                <a:solidFill>
                  <a:srgbClr val="172B4D"/>
                </a:solidFill>
              </a:rPr>
              <a:t>CA Certificate should be saved safely. </a:t>
            </a:r>
          </a:p>
          <a:p>
            <a:pPr marL="342900" lvl="0" indent="-342900">
              <a:buAutoNum type="arabicPeriod"/>
            </a:pPr>
            <a:r>
              <a:rPr lang="en-US" sz="1600" dirty="0" smtClean="0">
                <a:solidFill>
                  <a:srgbClr val="172B4D"/>
                </a:solidFill>
              </a:rPr>
              <a:t>CA Hardware and Storage solution should be (</a:t>
            </a:r>
            <a:r>
              <a:rPr lang="en-US" sz="1600" dirty="0">
                <a:solidFill>
                  <a:srgbClr val="FF0000"/>
                </a:solidFill>
              </a:rPr>
              <a:t>To be confirmed and discussed with CA Vendor in future</a:t>
            </a:r>
            <a:r>
              <a:rPr lang="en-US" sz="1600" dirty="0" smtClean="0">
                <a:solidFill>
                  <a:srgbClr val="172B4D"/>
                </a:solidFill>
              </a:rPr>
              <a:t>).</a:t>
            </a:r>
          </a:p>
          <a:p>
            <a:pPr marL="342900" lvl="0" indent="-342900">
              <a:buAutoNum type="arabicPeriod"/>
            </a:pPr>
            <a:r>
              <a:rPr lang="en-US" sz="1600" dirty="0" smtClean="0">
                <a:solidFill>
                  <a:srgbClr val="172B4D"/>
                </a:solidFill>
                <a:latin typeface="+mj-lt"/>
              </a:rPr>
              <a:t>Below CA process is confirmed with BJCA, one of the CA vendor:</a:t>
            </a:r>
          </a:p>
          <a:p>
            <a:pPr marL="0" lvl="0" indent="0">
              <a:buNone/>
            </a:pPr>
            <a:r>
              <a:rPr lang="en-US" sz="1600" dirty="0" smtClean="0">
                <a:solidFill>
                  <a:srgbClr val="172B4D"/>
                </a:solidFill>
                <a:latin typeface="+mj-lt"/>
              </a:rPr>
              <a:t>          (Next Page)</a:t>
            </a: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
        <p:nvSpPr>
          <p:cNvPr id="14" name="Rectangle 13"/>
          <p:cNvSpPr/>
          <p:nvPr/>
        </p:nvSpPr>
        <p:spPr>
          <a:xfrm>
            <a:off x="10794127" y="2507075"/>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altLang="zh-CN" sz="1800" b="0" i="0" u="none" baseline="0" dirty="0" smtClean="0">
                <a:solidFill>
                  <a:srgbClr val="666666"/>
                </a:solidFill>
                <a:latin typeface="BMW Group Condensed" panose="020B0606020202020204" pitchFamily="34" charset="0"/>
              </a:rPr>
              <a:t>IT</a:t>
            </a:r>
            <a:endParaRPr lang="en-US" sz="1800" b="0" i="0" u="none" baseline="0" dirty="0" smtClean="0">
              <a:solidFill>
                <a:srgbClr val="666666"/>
              </a:solidFill>
              <a:latin typeface="BMW Group Condensed" panose="020B0606020202020204" pitchFamily="34" charset="0"/>
            </a:endParaRPr>
          </a:p>
        </p:txBody>
      </p:sp>
      <p:sp>
        <p:nvSpPr>
          <p:cNvPr id="15" name="Oval 14"/>
          <p:cNvSpPr/>
          <p:nvPr/>
        </p:nvSpPr>
        <p:spPr>
          <a:xfrm>
            <a:off x="10268610" y="2507076"/>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2631689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EP007-S006-DW: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4670823"/>
          </a:xfrm>
        </p:spPr>
        <p:txBody>
          <a:bodyPr/>
          <a:lstStyle/>
          <a:p>
            <a:pPr marL="0" lvl="0" indent="0">
              <a:buNone/>
            </a:pPr>
            <a:r>
              <a:rPr lang="en-US" sz="1600" u="sng" dirty="0" smtClean="0">
                <a:solidFill>
                  <a:srgbClr val="00B0F0"/>
                </a:solidFill>
                <a:latin typeface="+mj-lt"/>
              </a:rPr>
              <a:t>Continue Acceptance </a:t>
            </a:r>
            <a:r>
              <a:rPr lang="en-US" sz="1600" u="sng" dirty="0">
                <a:solidFill>
                  <a:srgbClr val="00B0F0"/>
                </a:solidFill>
                <a:latin typeface="+mj-lt"/>
              </a:rPr>
              <a:t>Criteria: </a:t>
            </a:r>
            <a:endParaRPr lang="en-US" sz="1600" u="sng" dirty="0" smtClean="0">
              <a:solidFill>
                <a:srgbClr val="00B0F0"/>
              </a:solidFill>
              <a:latin typeface="+mj-lt"/>
            </a:endParaRPr>
          </a:p>
          <a:p>
            <a:pPr marL="0" lvl="0" indent="0">
              <a:buNone/>
            </a:pPr>
            <a:endParaRPr lang="en-US" sz="1600" dirty="0">
              <a:solidFill>
                <a:srgbClr val="172B4D"/>
              </a:solidFill>
            </a:endParaRPr>
          </a:p>
          <a:p>
            <a:pPr marL="0" lvl="0" indent="0">
              <a:buNone/>
            </a:pPr>
            <a:r>
              <a:rPr lang="en-US" sz="1600" b="1" dirty="0" smtClean="0">
                <a:solidFill>
                  <a:srgbClr val="172B4D"/>
                </a:solidFill>
              </a:rPr>
              <a:t>CA Process of E-Authentication (Confirmed with BJCA): </a:t>
            </a:r>
            <a:endParaRPr lang="en-US" sz="1600" b="1" dirty="0">
              <a:solidFill>
                <a:srgbClr val="172B4D"/>
              </a:solidFill>
            </a:endParaRPr>
          </a:p>
          <a:p>
            <a:pPr marL="0" lvl="0" indent="0" eaLnBrk="0" fontAlgn="base" hangingPunct="0">
              <a:lnSpc>
                <a:spcPct val="150000"/>
              </a:lnSpc>
              <a:spcBef>
                <a:spcPct val="0"/>
              </a:spcBef>
              <a:spcAft>
                <a:spcPct val="0"/>
              </a:spcAft>
              <a:buNone/>
            </a:pPr>
            <a:r>
              <a:rPr lang="en-US" altLang="en-US"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1)</a:t>
            </a:r>
            <a:r>
              <a:rPr lang="en-US" altLang="en-US"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拍摄身份证正反面并通过</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OCR</a:t>
            </a:r>
            <a:r>
              <a:rPr lang="zh-CN" altLang="en-US" sz="1600" dirty="0">
                <a:solidFill>
                  <a:srgbClr val="000000"/>
                </a:solidFill>
                <a:cs typeface="Calibri" panose="020F0502020204030204" pitchFamily="34" charset="0"/>
              </a:rPr>
              <a:t>技术识别，调用</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NCIIC</a:t>
            </a:r>
            <a:r>
              <a:rPr lang="zh-CN" altLang="en-US" sz="1600" dirty="0">
                <a:solidFill>
                  <a:srgbClr val="000000"/>
                </a:solidFill>
                <a:cs typeface="Calibri" panose="020F0502020204030204" pitchFamily="34" charset="0"/>
              </a:rPr>
              <a:t>身份证联网核查；</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2)</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拍摄银行卡正面并通过</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OCR</a:t>
            </a:r>
            <a:r>
              <a:rPr lang="zh-CN" altLang="en-US" sz="1600" dirty="0">
                <a:solidFill>
                  <a:srgbClr val="000000"/>
                </a:solidFill>
                <a:cs typeface="Calibri" panose="020F0502020204030204" pitchFamily="34" charset="0"/>
              </a:rPr>
              <a:t>技术识别，调用银联银行卡四要素验证；</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3)</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通过接受手机验证码进行短信验证；</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4)</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通过摄像头采集人脸照片并进行活体检测，调用人脸识别服务完成人脸识别；</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5)</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将姓名、身份证号、身份证照片</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hash</a:t>
            </a:r>
            <a:r>
              <a:rPr lang="zh-CN" altLang="en-US" sz="1600" dirty="0">
                <a:solidFill>
                  <a:srgbClr val="000000"/>
                </a:solidFill>
                <a:cs typeface="Calibri" panose="020F0502020204030204" pitchFamily="34" charset="0"/>
              </a:rPr>
              <a:t>、银行卡照片</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hash</a:t>
            </a:r>
            <a:r>
              <a:rPr lang="zh-CN" altLang="en-US" sz="1600" dirty="0">
                <a:solidFill>
                  <a:srgbClr val="000000"/>
                </a:solidFill>
                <a:cs typeface="Calibri" panose="020F0502020204030204" pitchFamily="34" charset="0"/>
              </a:rPr>
              <a:t>、活体视频</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hash</a:t>
            </a:r>
            <a:r>
              <a:rPr lang="zh-CN" altLang="en-US" sz="1600" dirty="0">
                <a:solidFill>
                  <a:srgbClr val="000000"/>
                </a:solidFill>
                <a:latin typeface="Microsoft YaHei UI" panose="020B0503020204020204" pitchFamily="34" charset="-122"/>
                <a:ea typeface="Microsoft YaHei UI" panose="020B0503020204020204" pitchFamily="34" charset="-122"/>
                <a:cs typeface="Calibri" panose="020F0502020204030204" pitchFamily="34" charset="0"/>
              </a:rPr>
              <a:t>、</a:t>
            </a:r>
            <a:r>
              <a:rPr lang="zh-CN" altLang="en-US" sz="1600" dirty="0">
                <a:solidFill>
                  <a:srgbClr val="FF0000"/>
                </a:solidFill>
                <a:latin typeface="Microsoft YaHei UI" panose="020B0503020204020204" pitchFamily="34" charset="-122"/>
                <a:ea typeface="Microsoft YaHei UI" panose="020B0503020204020204" pitchFamily="34" charset="-122"/>
                <a:cs typeface="Calibri" panose="020F0502020204030204" pitchFamily="34" charset="0"/>
              </a:rPr>
              <a:t>征信授权书</a:t>
            </a:r>
            <a:r>
              <a:rPr lang="en-US" altLang="zh-CN" sz="1600" dirty="0">
                <a:solidFill>
                  <a:srgbClr val="FF0000"/>
                </a:solidFill>
                <a:latin typeface="BMW Group Condensed" panose="020B0606020202020204" pitchFamily="34" charset="0"/>
                <a:ea typeface="Microsoft YaHei UI" panose="020B0503020204020204" pitchFamily="34" charset="-122"/>
                <a:cs typeface="Calibri" panose="020F0502020204030204" pitchFamily="34" charset="0"/>
              </a:rPr>
              <a:t>hash</a:t>
            </a:r>
            <a:r>
              <a:rPr lang="zh-CN" altLang="en-US" sz="1600" dirty="0">
                <a:solidFill>
                  <a:srgbClr val="000000"/>
                </a:solidFill>
                <a:cs typeface="Calibri" panose="020F0502020204030204" pitchFamily="34" charset="0"/>
              </a:rPr>
              <a:t>一并提交到电子签名系统；</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6)</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电子签名系统接受信息并生成密钥对，生成证书请求文件；</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7)</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CA</a:t>
            </a:r>
            <a:r>
              <a:rPr lang="zh-CN" altLang="en-US" sz="1600" dirty="0">
                <a:solidFill>
                  <a:srgbClr val="000000"/>
                </a:solidFill>
                <a:cs typeface="Calibri" panose="020F0502020204030204" pitchFamily="34" charset="0"/>
              </a:rPr>
              <a:t>系统接受请求文件并签发数字证书；</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8)</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电子签名系统接受数字证书并对征信授权书电子签名生成电子签名</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PDF</a:t>
            </a:r>
            <a:r>
              <a:rPr lang="zh-CN" altLang="en-US" sz="1600" dirty="0">
                <a:solidFill>
                  <a:srgbClr val="000000"/>
                </a:solidFill>
                <a:cs typeface="Calibri" panose="020F0502020204030204" pitchFamily="34" charset="0"/>
              </a:rPr>
              <a:t>；</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9)</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宝马接收</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PDF</a:t>
            </a:r>
            <a:r>
              <a:rPr lang="zh-CN" altLang="en-US" sz="1600" dirty="0">
                <a:solidFill>
                  <a:srgbClr val="000000"/>
                </a:solidFill>
                <a:cs typeface="Calibri" panose="020F0502020204030204" pitchFamily="34" charset="0"/>
              </a:rPr>
              <a:t>并传输到相关系统储存。</a:t>
            </a:r>
            <a:endParaRPr lang="zh-CN" altLang="en-US" sz="2800" dirty="0">
              <a:latin typeface="Arial" panose="020B0604020202020204" pitchFamily="34" charset="0"/>
            </a:endParaRPr>
          </a:p>
          <a:p>
            <a:pPr marL="0" lvl="0" indent="0">
              <a:buNone/>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
        <p:nvSpPr>
          <p:cNvPr id="14" name="Rectangle 13"/>
          <p:cNvSpPr/>
          <p:nvPr/>
        </p:nvSpPr>
        <p:spPr>
          <a:xfrm>
            <a:off x="10794127" y="2507075"/>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altLang="zh-CN" sz="1800" b="0" i="0" u="none" baseline="0" dirty="0" smtClean="0">
                <a:solidFill>
                  <a:srgbClr val="666666"/>
                </a:solidFill>
                <a:latin typeface="BMW Group Condensed" panose="020B0606020202020204" pitchFamily="34" charset="0"/>
              </a:rPr>
              <a:t>IT</a:t>
            </a:r>
            <a:endParaRPr lang="en-US" sz="1800" b="0" i="0" u="none" baseline="0" dirty="0" smtClean="0">
              <a:solidFill>
                <a:srgbClr val="666666"/>
              </a:solidFill>
              <a:latin typeface="BMW Group Condensed" panose="020B0606020202020204" pitchFamily="34" charset="0"/>
            </a:endParaRPr>
          </a:p>
        </p:txBody>
      </p:sp>
      <p:sp>
        <p:nvSpPr>
          <p:cNvPr id="15" name="Oval 14"/>
          <p:cNvSpPr/>
          <p:nvPr/>
        </p:nvSpPr>
        <p:spPr>
          <a:xfrm>
            <a:off x="10268610" y="2507076"/>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3730299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488949" y="1412875"/>
            <a:ext cx="4408872" cy="924620"/>
          </a:xfrm>
        </p:spPr>
        <p:txBody>
          <a:bodyPr/>
          <a:lstStyle/>
          <a:p>
            <a:r>
              <a:rPr lang="en-US" b="0" dirty="0" smtClean="0">
                <a:solidFill>
                  <a:srgbClr val="404040"/>
                </a:solidFill>
                <a:latin typeface="BMW Group Condensed" panose="020B0606020202020204" pitchFamily="34" charset="0"/>
              </a:rPr>
              <a:t>EF-EP-0</a:t>
            </a:r>
            <a:r>
              <a:rPr lang="en-US" altLang="zh-CN" b="0" dirty="0" smtClean="0">
                <a:solidFill>
                  <a:srgbClr val="404040"/>
                </a:solidFill>
                <a:latin typeface="BMW Group Condensed" panose="020B0606020202020204" pitchFamily="34" charset="0"/>
              </a:rPr>
              <a:t>07</a:t>
            </a:r>
            <a:endParaRPr lang="en-US" b="0" dirty="0">
              <a:solidFill>
                <a:srgbClr val="404040"/>
              </a:solidFill>
              <a:latin typeface="BMW Group Condensed" panose="020B0606020202020204" pitchFamily="34" charset="0"/>
            </a:endParaRPr>
          </a:p>
          <a:p>
            <a:endParaRPr lang="en-US" dirty="0"/>
          </a:p>
        </p:txBody>
      </p:sp>
      <p:sp>
        <p:nvSpPr>
          <p:cNvPr id="7" name="Text Placeholder 6"/>
          <p:cNvSpPr>
            <a:spLocks noGrp="1"/>
          </p:cNvSpPr>
          <p:nvPr>
            <p:ph type="body" sz="quarter" idx="15"/>
          </p:nvPr>
        </p:nvSpPr>
        <p:spPr>
          <a:xfrm>
            <a:off x="488949" y="2337495"/>
            <a:ext cx="11224685" cy="2231380"/>
          </a:xfrm>
        </p:spPr>
        <p:txBody>
          <a:bodyPr/>
          <a:lstStyle/>
          <a:p>
            <a:r>
              <a:rPr lang="en-US" altLang="zh-CN" dirty="0">
                <a:solidFill>
                  <a:srgbClr val="666666"/>
                </a:solidFill>
                <a:latin typeface="BMW Group Condensed" panose="020B0606020202020204" pitchFamily="34" charset="0"/>
              </a:rPr>
              <a:t>EPIC: </a:t>
            </a:r>
          </a:p>
          <a:p>
            <a:r>
              <a:rPr lang="en-US" dirty="0"/>
              <a:t>As BMW SF </a:t>
            </a:r>
            <a:r>
              <a:rPr lang="en-US" dirty="0" err="1"/>
              <a:t>eAPP</a:t>
            </a:r>
            <a:r>
              <a:rPr lang="en-US" dirty="0"/>
              <a:t> </a:t>
            </a:r>
            <a:r>
              <a:rPr lang="en-US" dirty="0" smtClean="0"/>
              <a:t>Owner </a:t>
            </a:r>
            <a:r>
              <a:rPr lang="en-US" altLang="zh-CN" dirty="0" smtClean="0"/>
              <a:t>I have to do online customer identity authentication thus to acquire customer </a:t>
            </a:r>
            <a:r>
              <a:rPr lang="en-US" altLang="zh-CN" dirty="0" err="1" smtClean="0"/>
              <a:t>pboc</a:t>
            </a:r>
            <a:r>
              <a:rPr lang="en-US" altLang="zh-CN" dirty="0" smtClean="0"/>
              <a:t> authorization.</a:t>
            </a:r>
            <a:endParaRPr lang="en-US" dirty="0" smtClean="0"/>
          </a:p>
        </p:txBody>
      </p:sp>
      <p:sp>
        <p:nvSpPr>
          <p:cNvPr id="4" name="Footer Placeholder 3"/>
          <p:cNvSpPr>
            <a:spLocks noGrp="1"/>
          </p:cNvSpPr>
          <p:nvPr>
            <p:ph type="ftr" sz="quarter" idx="4294967295"/>
          </p:nvPr>
        </p:nvSpPr>
        <p:spPr>
          <a:xfrm>
            <a:off x="0" y="6424613"/>
            <a:ext cx="9852025" cy="331787"/>
          </a:xfrm>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4294967295"/>
          </p:nvPr>
        </p:nvSpPr>
        <p:spPr>
          <a:xfrm>
            <a:off x="11063288" y="6424613"/>
            <a:ext cx="1128712" cy="331787"/>
          </a:xfrm>
        </p:spPr>
        <p:txBody>
          <a:bodyPr/>
          <a:lstStyle/>
          <a:p>
            <a:r>
              <a:rPr lang="en-US" noProof="0" smtClean="0"/>
              <a:t>Page </a:t>
            </a:r>
            <a:fld id="{AA807A42-CF27-4B84-8583-18EBE418342E}" type="slidenum">
              <a:rPr lang="en-US" noProof="0" smtClean="0"/>
              <a:pPr/>
              <a:t>2</a:t>
            </a:fld>
            <a:endParaRPr lang="en-US" noProof="0" dirty="0"/>
          </a:p>
        </p:txBody>
      </p:sp>
    </p:spTree>
    <p:extLst>
      <p:ext uri="{BB962C8B-B14F-4D97-AF65-F5344CB8AC3E}">
        <p14:creationId xmlns:p14="http://schemas.microsoft.com/office/powerpoint/2010/main" val="2573483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EP007-S007-DW: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964324"/>
          </a:xfrm>
        </p:spPr>
        <p:txBody>
          <a:bodyPr/>
          <a:lstStyle/>
          <a:p>
            <a:pPr marL="0" indent="0">
              <a:buNone/>
            </a:pPr>
            <a:r>
              <a:rPr lang="en-US"/>
              <a:t>As </a:t>
            </a:r>
            <a:r>
              <a:rPr lang="en-US" smtClean="0"/>
              <a:t>an </a:t>
            </a:r>
            <a:r>
              <a:rPr lang="en-US" dirty="0" err="1"/>
              <a:t>eAPP</a:t>
            </a:r>
            <a:r>
              <a:rPr lang="en-US" dirty="0"/>
              <a:t> user, I want to have the information in OSS that was used to do Union Pay Bank Card 5 elements verification in E-Application, so that the information can be </a:t>
            </a:r>
            <a:r>
              <a:rPr lang="en-US" dirty="0" smtClean="0"/>
              <a:t>prefilled</a:t>
            </a:r>
            <a:r>
              <a:rPr lang="en-US" altLang="zh-CN" dirty="0" smtClean="0"/>
              <a:t>/reused</a:t>
            </a:r>
            <a:r>
              <a:rPr lang="en-US" dirty="0" smtClean="0"/>
              <a:t> </a:t>
            </a:r>
            <a:r>
              <a:rPr lang="en-US" dirty="0"/>
              <a:t>when I do Direct Debit in OSS platform. </a:t>
            </a:r>
          </a:p>
          <a:p>
            <a:pPr marL="0" indent="0">
              <a:buNone/>
            </a:pPr>
            <a:r>
              <a:rPr lang="en-US" sz="1600" u="sng" dirty="0" smtClean="0">
                <a:solidFill>
                  <a:srgbClr val="00B0F0"/>
                </a:solidFill>
                <a:latin typeface="+mj-lt"/>
              </a:rPr>
              <a:t>Assumptions:</a:t>
            </a:r>
            <a:endParaRPr lang="en-US" sz="1600" u="sng" dirty="0">
              <a:solidFill>
                <a:srgbClr val="00B0F0"/>
              </a:solidFill>
              <a:latin typeface="+mj-lt"/>
            </a:endParaRPr>
          </a:p>
          <a:p>
            <a:pPr marL="0" indent="0">
              <a:buNone/>
            </a:pPr>
            <a:r>
              <a:rPr lang="en-US" sz="1600" u="sng" dirty="0" smtClean="0">
                <a:solidFill>
                  <a:srgbClr val="00B0F0"/>
                </a:solidFill>
                <a:latin typeface="+mj-lt"/>
              </a:rPr>
              <a:t>Pre-Conditions:</a:t>
            </a:r>
            <a:endParaRPr lang="en-US" sz="1600" dirty="0" smtClean="0">
              <a:solidFill>
                <a:srgbClr val="172B4D"/>
              </a:solidFill>
              <a:latin typeface="+mj-lt"/>
            </a:endParaRPr>
          </a:p>
          <a:p>
            <a:r>
              <a:rPr lang="en-US" sz="1600" dirty="0" smtClean="0">
                <a:solidFill>
                  <a:srgbClr val="172B4D"/>
                </a:solidFill>
              </a:rPr>
              <a:t>The </a:t>
            </a:r>
            <a:r>
              <a:rPr lang="en-US" sz="1600" dirty="0">
                <a:solidFill>
                  <a:srgbClr val="172B4D"/>
                </a:solidFill>
              </a:rPr>
              <a:t>user has passed Bank Card (China Union Pay) online identity authentication, user story EP007-S002-DW</a:t>
            </a:r>
            <a:r>
              <a:rPr lang="en-US" sz="1600" dirty="0" smtClean="0">
                <a:solidFill>
                  <a:srgbClr val="172B4D"/>
                </a:solidFill>
                <a:latin typeface="+mj-lt"/>
              </a:rPr>
              <a:t>.</a:t>
            </a:r>
          </a:p>
          <a:p>
            <a:endParaRPr lang="en-US" sz="1600" dirty="0" smtClean="0">
              <a:solidFill>
                <a:srgbClr val="172B4D"/>
              </a:solidFill>
              <a:latin typeface="+mj-lt"/>
            </a:endParaRP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lvl="0" indent="-342900">
              <a:buAutoNum type="arabicPeriod"/>
            </a:pPr>
            <a:r>
              <a:rPr lang="en-US" sz="1600" dirty="0" smtClean="0">
                <a:solidFill>
                  <a:srgbClr val="172B4D"/>
                </a:solidFill>
              </a:rPr>
              <a:t>After customer successfully passed Bank Card online identity authentication, the information used here should be saved and passed to Direct Debit verification platform (currently it is OSS), including:</a:t>
            </a:r>
          </a:p>
          <a:p>
            <a:pPr lvl="1">
              <a:buFont typeface="Wingdings" panose="05000000000000000000" pitchFamily="2" charset="2"/>
              <a:buChar char="Ø"/>
            </a:pPr>
            <a:r>
              <a:rPr lang="en-US" sz="1600" dirty="0" smtClean="0">
                <a:solidFill>
                  <a:srgbClr val="172B4D"/>
                </a:solidFill>
              </a:rPr>
              <a:t>Bank Card No.</a:t>
            </a:r>
          </a:p>
          <a:p>
            <a:pPr lvl="1">
              <a:buFont typeface="Wingdings" panose="05000000000000000000" pitchFamily="2" charset="2"/>
              <a:buChar char="Ø"/>
            </a:pPr>
            <a:r>
              <a:rPr lang="en-US" sz="1600" dirty="0" smtClean="0">
                <a:solidFill>
                  <a:srgbClr val="172B4D"/>
                </a:solidFill>
              </a:rPr>
              <a:t>Name</a:t>
            </a:r>
          </a:p>
          <a:p>
            <a:pPr lvl="1">
              <a:buFont typeface="Wingdings" panose="05000000000000000000" pitchFamily="2" charset="2"/>
              <a:buChar char="Ø"/>
            </a:pPr>
            <a:r>
              <a:rPr lang="en-US" sz="1600" dirty="0" smtClean="0">
                <a:solidFill>
                  <a:srgbClr val="172B4D"/>
                </a:solidFill>
              </a:rPr>
              <a:t>PRC ID No.</a:t>
            </a:r>
          </a:p>
          <a:p>
            <a:pPr lvl="1">
              <a:buFont typeface="Wingdings" panose="05000000000000000000" pitchFamily="2" charset="2"/>
              <a:buChar char="Ø"/>
            </a:pPr>
            <a:r>
              <a:rPr lang="en-US" sz="1600" dirty="0" smtClean="0">
                <a:solidFill>
                  <a:srgbClr val="172B4D"/>
                </a:solidFill>
              </a:rPr>
              <a:t>Phone No. for  bank registration</a:t>
            </a:r>
          </a:p>
          <a:p>
            <a:pPr marL="342900" lvl="0" indent="-342900">
              <a:buAutoNum type="arabicPeriod"/>
            </a:pPr>
            <a:r>
              <a:rPr lang="en-US" altLang="zh-CN" sz="1600" dirty="0" smtClean="0">
                <a:solidFill>
                  <a:srgbClr val="172B4D"/>
                </a:solidFill>
              </a:rPr>
              <a:t>Later on</a:t>
            </a:r>
            <a:r>
              <a:rPr lang="en-US" sz="1600" dirty="0" smtClean="0">
                <a:solidFill>
                  <a:srgbClr val="172B4D"/>
                </a:solidFill>
              </a:rPr>
              <a:t>, the customer does not need to re-fill the </a:t>
            </a:r>
            <a:r>
              <a:rPr lang="en-US" sz="1600" dirty="0">
                <a:solidFill>
                  <a:srgbClr val="172B4D"/>
                </a:solidFill>
              </a:rPr>
              <a:t>same information, when customer want to use the </a:t>
            </a:r>
            <a:r>
              <a:rPr lang="en-US" sz="1600" b="1" dirty="0">
                <a:solidFill>
                  <a:srgbClr val="172B4D"/>
                </a:solidFill>
              </a:rPr>
              <a:t>same</a:t>
            </a:r>
            <a:r>
              <a:rPr lang="en-US" sz="1600" dirty="0">
                <a:solidFill>
                  <a:srgbClr val="172B4D"/>
                </a:solidFill>
              </a:rPr>
              <a:t> bank card to Direct Debit verification process do with bank thru union </a:t>
            </a:r>
            <a:r>
              <a:rPr lang="en-US" sz="1600" dirty="0" smtClean="0">
                <a:solidFill>
                  <a:srgbClr val="172B4D"/>
                </a:solidFill>
              </a:rPr>
              <a:t>pay.</a:t>
            </a: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
        <p:nvSpPr>
          <p:cNvPr id="14" name="Rectangle 13"/>
          <p:cNvSpPr/>
          <p:nvPr/>
        </p:nvSpPr>
        <p:spPr>
          <a:xfrm>
            <a:off x="10794127" y="2507075"/>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altLang="zh-CN" sz="1800" b="0" i="0" u="none" baseline="0" dirty="0" smtClean="0">
                <a:solidFill>
                  <a:srgbClr val="666666"/>
                </a:solidFill>
                <a:latin typeface="BMW Group Condensed" panose="020B0606020202020204" pitchFamily="34" charset="0"/>
              </a:rPr>
              <a:t>IT</a:t>
            </a:r>
            <a:endParaRPr lang="en-US" sz="1800" b="0" i="0" u="none" baseline="0" dirty="0" smtClean="0">
              <a:solidFill>
                <a:srgbClr val="666666"/>
              </a:solidFill>
              <a:latin typeface="BMW Group Condensed" panose="020B0606020202020204" pitchFamily="34" charset="0"/>
            </a:endParaRPr>
          </a:p>
        </p:txBody>
      </p:sp>
      <p:sp>
        <p:nvSpPr>
          <p:cNvPr id="15" name="Oval 14"/>
          <p:cNvSpPr/>
          <p:nvPr/>
        </p:nvSpPr>
        <p:spPr>
          <a:xfrm>
            <a:off x="10268610" y="2507076"/>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726975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EF-EP-0</a:t>
            </a:r>
            <a:r>
              <a:rPr lang="en-US" altLang="zh-CN" dirty="0" smtClean="0"/>
              <a:t>07</a:t>
            </a:r>
            <a:r>
              <a:rPr lang="en-US" dirty="0" smtClean="0"/>
              <a:t>: E-</a:t>
            </a:r>
            <a:r>
              <a:rPr lang="en-US" dirty="0" err="1" smtClean="0"/>
              <a:t>AutheNtication</a:t>
            </a:r>
            <a:endParaRPr lang="en-US" dirty="0"/>
          </a:p>
        </p:txBody>
      </p:sp>
      <p:sp>
        <p:nvSpPr>
          <p:cNvPr id="3" name="Content Placeholder 2"/>
          <p:cNvSpPr>
            <a:spLocks noGrp="1"/>
          </p:cNvSpPr>
          <p:nvPr>
            <p:ph sz="quarter" idx="12"/>
          </p:nvPr>
        </p:nvSpPr>
        <p:spPr>
          <a:xfrm>
            <a:off x="488947" y="921562"/>
            <a:ext cx="11224685" cy="5699674"/>
          </a:xfrm>
        </p:spPr>
        <p:txBody>
          <a:bodyPr/>
          <a:lstStyle/>
          <a:p>
            <a:pPr marL="0" indent="0">
              <a:buNone/>
            </a:pPr>
            <a:r>
              <a:rPr lang="en-US" dirty="0">
                <a:solidFill>
                  <a:srgbClr val="0070C0"/>
                </a:solidFill>
              </a:rPr>
              <a:t>Story ID: </a:t>
            </a:r>
            <a:r>
              <a:rPr lang="en-US" dirty="0" smtClean="0">
                <a:solidFill>
                  <a:srgbClr val="0070C0"/>
                </a:solidFill>
              </a:rPr>
              <a:t>EP0</a:t>
            </a:r>
            <a:r>
              <a:rPr lang="en-US" altLang="zh-CN" dirty="0" smtClean="0">
                <a:solidFill>
                  <a:srgbClr val="0070C0"/>
                </a:solidFill>
              </a:rPr>
              <a:t>07</a:t>
            </a:r>
            <a:r>
              <a:rPr lang="en-US" dirty="0" smtClean="0">
                <a:solidFill>
                  <a:srgbClr val="0070C0"/>
                </a:solidFill>
              </a:rPr>
              <a:t>-S001-DW</a:t>
            </a:r>
            <a:r>
              <a:rPr lang="en-US" dirty="0">
                <a:solidFill>
                  <a:srgbClr val="0070C0"/>
                </a:solidFill>
              </a:rPr>
              <a:t>: </a:t>
            </a:r>
          </a:p>
          <a:p>
            <a:pPr marL="0" indent="0">
              <a:buNone/>
            </a:pPr>
            <a:r>
              <a:rPr lang="en-US" dirty="0"/>
              <a:t>As a user of </a:t>
            </a:r>
            <a:r>
              <a:rPr lang="en-US" dirty="0" err="1"/>
              <a:t>eAPP</a:t>
            </a:r>
            <a:r>
              <a:rPr lang="en-US" dirty="0"/>
              <a:t>, I want to see the overall E-Application including E-authentication process and required materials, so that I can know the process and prepare materials in advance</a:t>
            </a:r>
            <a:r>
              <a:rPr lang="en-US" dirty="0" smtClean="0"/>
              <a:t>.</a:t>
            </a:r>
            <a:endParaRPr lang="en-US" dirty="0" smtClean="0">
              <a:solidFill>
                <a:srgbClr val="0070C0"/>
              </a:solidFill>
            </a:endParaRPr>
          </a:p>
          <a:p>
            <a:pPr marL="0" indent="0">
              <a:buNone/>
            </a:pPr>
            <a:endParaRPr lang="en-US" dirty="0">
              <a:solidFill>
                <a:srgbClr val="0070C0"/>
              </a:solidFill>
            </a:endParaRPr>
          </a:p>
          <a:p>
            <a:pPr marL="0" indent="0">
              <a:buNone/>
            </a:pPr>
            <a:r>
              <a:rPr lang="en-US" dirty="0" smtClean="0">
                <a:solidFill>
                  <a:srgbClr val="0070C0"/>
                </a:solidFill>
              </a:rPr>
              <a:t>Story </a:t>
            </a:r>
            <a:r>
              <a:rPr lang="en-US" dirty="0">
                <a:solidFill>
                  <a:srgbClr val="0070C0"/>
                </a:solidFill>
              </a:rPr>
              <a:t>ID: </a:t>
            </a:r>
            <a:r>
              <a:rPr lang="en-US" dirty="0" smtClean="0">
                <a:solidFill>
                  <a:srgbClr val="0070C0"/>
                </a:solidFill>
              </a:rPr>
              <a:t>EP0</a:t>
            </a:r>
            <a:r>
              <a:rPr lang="en-US" altLang="zh-CN" dirty="0" smtClean="0">
                <a:solidFill>
                  <a:srgbClr val="0070C0"/>
                </a:solidFill>
              </a:rPr>
              <a:t>07</a:t>
            </a:r>
            <a:r>
              <a:rPr lang="en-US" dirty="0" smtClean="0">
                <a:solidFill>
                  <a:srgbClr val="0070C0"/>
                </a:solidFill>
              </a:rPr>
              <a:t>-S002-DW: </a:t>
            </a:r>
            <a:endParaRPr lang="en-US" dirty="0">
              <a:solidFill>
                <a:srgbClr val="0070C0"/>
              </a:solidFill>
            </a:endParaRPr>
          </a:p>
          <a:p>
            <a:pPr marL="0" indent="0">
              <a:buNone/>
            </a:pPr>
            <a:r>
              <a:rPr lang="en-US" dirty="0"/>
              <a:t>As BMW SF </a:t>
            </a:r>
            <a:r>
              <a:rPr lang="en-US" dirty="0" err="1"/>
              <a:t>eAPP</a:t>
            </a:r>
            <a:r>
              <a:rPr lang="en-US" dirty="0"/>
              <a:t> Owner, </a:t>
            </a:r>
            <a:r>
              <a:rPr lang="en-US" dirty="0" smtClean="0"/>
              <a:t>I want the </a:t>
            </a:r>
            <a:r>
              <a:rPr lang="en-US" dirty="0" err="1" smtClean="0"/>
              <a:t>eAPP</a:t>
            </a:r>
            <a:r>
              <a:rPr lang="en-US" dirty="0" smtClean="0"/>
              <a:t> user to upload PRC ID information for both sides, so that BMW SF can perform NCIIC online identity authentication to the applicant. </a:t>
            </a:r>
          </a:p>
          <a:p>
            <a:pPr marL="0" indent="0">
              <a:buNone/>
            </a:pPr>
            <a:endParaRPr lang="en-US" strike="sngStrike" dirty="0"/>
          </a:p>
          <a:p>
            <a:pPr marL="0" indent="0">
              <a:buNone/>
            </a:pPr>
            <a:r>
              <a:rPr lang="en-US" dirty="0">
                <a:solidFill>
                  <a:srgbClr val="0070C0"/>
                </a:solidFill>
              </a:rPr>
              <a:t>Story ID: </a:t>
            </a:r>
            <a:r>
              <a:rPr lang="en-US" dirty="0" smtClean="0">
                <a:solidFill>
                  <a:srgbClr val="0070C0"/>
                </a:solidFill>
              </a:rPr>
              <a:t>EP0</a:t>
            </a:r>
            <a:r>
              <a:rPr lang="en-US" altLang="zh-CN" dirty="0" smtClean="0">
                <a:solidFill>
                  <a:srgbClr val="0070C0"/>
                </a:solidFill>
              </a:rPr>
              <a:t>07</a:t>
            </a:r>
            <a:r>
              <a:rPr lang="en-US" dirty="0" smtClean="0">
                <a:solidFill>
                  <a:srgbClr val="0070C0"/>
                </a:solidFill>
              </a:rPr>
              <a:t>-S003-DW</a:t>
            </a:r>
            <a:r>
              <a:rPr lang="en-US" dirty="0">
                <a:solidFill>
                  <a:srgbClr val="0070C0"/>
                </a:solidFill>
              </a:rPr>
              <a:t>: </a:t>
            </a:r>
          </a:p>
          <a:p>
            <a:pPr marL="0" indent="0">
              <a:buNone/>
            </a:pPr>
            <a:r>
              <a:rPr lang="en-US" dirty="0"/>
              <a:t>As BMW SF </a:t>
            </a:r>
            <a:r>
              <a:rPr lang="en-US" dirty="0" err="1"/>
              <a:t>eAPP</a:t>
            </a:r>
            <a:r>
              <a:rPr lang="en-US" dirty="0"/>
              <a:t> Owner</a:t>
            </a:r>
            <a:r>
              <a:rPr lang="en-US" dirty="0" smtClean="0"/>
              <a:t>, </a:t>
            </a:r>
            <a:r>
              <a:rPr lang="en-US" dirty="0"/>
              <a:t>I want </a:t>
            </a:r>
            <a:r>
              <a:rPr lang="en-US" dirty="0" smtClean="0"/>
              <a:t>the </a:t>
            </a:r>
            <a:r>
              <a:rPr lang="en-US" dirty="0" err="1" smtClean="0"/>
              <a:t>eAPP</a:t>
            </a:r>
            <a:r>
              <a:rPr lang="en-US" dirty="0" smtClean="0"/>
              <a:t> user to upload Bank Card information, </a:t>
            </a:r>
            <a:r>
              <a:rPr lang="en-US" dirty="0"/>
              <a:t>so that BMW SF can perform </a:t>
            </a:r>
            <a:r>
              <a:rPr lang="en-US" dirty="0" smtClean="0"/>
              <a:t>China Union Pay online identity authentication to the applicant. </a:t>
            </a:r>
          </a:p>
          <a:p>
            <a:pPr marL="0" indent="0">
              <a:buNone/>
            </a:pPr>
            <a:endParaRPr lang="en-US" strike="sngStrike" dirty="0"/>
          </a:p>
          <a:p>
            <a:pPr marL="0" indent="0">
              <a:buNone/>
            </a:pPr>
            <a:r>
              <a:rPr lang="en-US" dirty="0" smtClean="0">
                <a:solidFill>
                  <a:srgbClr val="0070C0"/>
                </a:solidFill>
              </a:rPr>
              <a:t>Story </a:t>
            </a:r>
            <a:r>
              <a:rPr lang="en-US" dirty="0">
                <a:solidFill>
                  <a:srgbClr val="0070C0"/>
                </a:solidFill>
              </a:rPr>
              <a:t>ID: </a:t>
            </a:r>
            <a:r>
              <a:rPr lang="en-US" dirty="0" smtClean="0">
                <a:solidFill>
                  <a:srgbClr val="0070C0"/>
                </a:solidFill>
              </a:rPr>
              <a:t>EP0</a:t>
            </a:r>
            <a:r>
              <a:rPr lang="en-US" altLang="zh-CN" dirty="0" smtClean="0">
                <a:solidFill>
                  <a:srgbClr val="0070C0"/>
                </a:solidFill>
              </a:rPr>
              <a:t>07</a:t>
            </a:r>
            <a:r>
              <a:rPr lang="en-US" dirty="0" smtClean="0">
                <a:solidFill>
                  <a:srgbClr val="0070C0"/>
                </a:solidFill>
              </a:rPr>
              <a:t>-S004-DW</a:t>
            </a:r>
            <a:r>
              <a:rPr lang="en-US" dirty="0">
                <a:solidFill>
                  <a:srgbClr val="0070C0"/>
                </a:solidFill>
              </a:rPr>
              <a:t>: </a:t>
            </a:r>
            <a:endParaRPr lang="en-US" dirty="0" smtClean="0">
              <a:solidFill>
                <a:srgbClr val="0070C0"/>
              </a:solidFill>
            </a:endParaRPr>
          </a:p>
          <a:p>
            <a:pPr marL="0" indent="0">
              <a:buNone/>
            </a:pPr>
            <a:r>
              <a:rPr lang="en-US" dirty="0"/>
              <a:t>As BMW SF </a:t>
            </a:r>
            <a:r>
              <a:rPr lang="en-US" dirty="0" err="1"/>
              <a:t>eAPP</a:t>
            </a:r>
            <a:r>
              <a:rPr lang="en-US" dirty="0"/>
              <a:t> Owner, I want </a:t>
            </a:r>
            <a:r>
              <a:rPr lang="en-US" dirty="0" smtClean="0"/>
              <a:t>the </a:t>
            </a:r>
            <a:r>
              <a:rPr lang="en-US" dirty="0" err="1" smtClean="0"/>
              <a:t>eAPP</a:t>
            </a:r>
            <a:r>
              <a:rPr lang="en-US" dirty="0" smtClean="0"/>
              <a:t> user to perform Face Recognition, </a:t>
            </a:r>
            <a:r>
              <a:rPr lang="en-US" dirty="0"/>
              <a:t>so that </a:t>
            </a:r>
            <a:r>
              <a:rPr lang="en-US" dirty="0" smtClean="0"/>
              <a:t>BMW SF can continue to acquire PBOC authorization from the applicant if he/she passed Face Recognition and Vivo Detection.</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91899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EF-EP-0</a:t>
            </a:r>
            <a:r>
              <a:rPr lang="en-US" altLang="zh-CN" dirty="0" smtClean="0"/>
              <a:t>07</a:t>
            </a:r>
            <a:r>
              <a:rPr lang="en-US" dirty="0" smtClean="0"/>
              <a:t>: E-</a:t>
            </a:r>
            <a:r>
              <a:rPr lang="en-US" dirty="0" err="1" smtClean="0"/>
              <a:t>AutheNtication</a:t>
            </a:r>
            <a:endParaRPr lang="en-US" dirty="0"/>
          </a:p>
        </p:txBody>
      </p:sp>
      <p:sp>
        <p:nvSpPr>
          <p:cNvPr id="3" name="Content Placeholder 2"/>
          <p:cNvSpPr>
            <a:spLocks noGrp="1"/>
          </p:cNvSpPr>
          <p:nvPr>
            <p:ph sz="quarter" idx="12"/>
          </p:nvPr>
        </p:nvSpPr>
        <p:spPr>
          <a:xfrm>
            <a:off x="488947" y="921562"/>
            <a:ext cx="11224685" cy="5699674"/>
          </a:xfrm>
        </p:spPr>
        <p:txBody>
          <a:bodyPr/>
          <a:lstStyle/>
          <a:p>
            <a:pPr marL="0" indent="0">
              <a:buNone/>
            </a:pPr>
            <a:r>
              <a:rPr lang="en-US" dirty="0" smtClean="0">
                <a:solidFill>
                  <a:srgbClr val="0070C0"/>
                </a:solidFill>
              </a:rPr>
              <a:t>Story </a:t>
            </a:r>
            <a:r>
              <a:rPr lang="en-US" dirty="0">
                <a:solidFill>
                  <a:srgbClr val="0070C0"/>
                </a:solidFill>
              </a:rPr>
              <a:t>ID: </a:t>
            </a:r>
            <a:r>
              <a:rPr lang="en-US" dirty="0" smtClean="0">
                <a:solidFill>
                  <a:srgbClr val="0070C0"/>
                </a:solidFill>
              </a:rPr>
              <a:t>EP0</a:t>
            </a:r>
            <a:r>
              <a:rPr lang="en-US" altLang="zh-CN" dirty="0" smtClean="0">
                <a:solidFill>
                  <a:srgbClr val="0070C0"/>
                </a:solidFill>
              </a:rPr>
              <a:t>07</a:t>
            </a:r>
            <a:r>
              <a:rPr lang="en-US" dirty="0" smtClean="0">
                <a:solidFill>
                  <a:srgbClr val="0070C0"/>
                </a:solidFill>
              </a:rPr>
              <a:t>-S005-DW</a:t>
            </a:r>
            <a:r>
              <a:rPr lang="en-US" dirty="0">
                <a:solidFill>
                  <a:srgbClr val="0070C0"/>
                </a:solidFill>
              </a:rPr>
              <a:t>: </a:t>
            </a:r>
          </a:p>
          <a:p>
            <a:pPr marL="0" indent="0">
              <a:buNone/>
            </a:pPr>
            <a:r>
              <a:rPr lang="en-US" dirty="0"/>
              <a:t>As BMW SF </a:t>
            </a:r>
            <a:r>
              <a:rPr lang="en-US" dirty="0" err="1"/>
              <a:t>eAPP</a:t>
            </a:r>
            <a:r>
              <a:rPr lang="en-US" dirty="0"/>
              <a:t> Owner, I want to show the E-Authentication Result to the user, so that the user can continue or stop the journey. </a:t>
            </a:r>
          </a:p>
          <a:p>
            <a:pPr marL="0" indent="0">
              <a:buNone/>
            </a:pPr>
            <a:endParaRPr lang="en-US" dirty="0" smtClean="0"/>
          </a:p>
          <a:p>
            <a:pPr marL="0" indent="0">
              <a:buNone/>
            </a:pPr>
            <a:r>
              <a:rPr lang="en-US" dirty="0">
                <a:solidFill>
                  <a:srgbClr val="0070C0"/>
                </a:solidFill>
              </a:rPr>
              <a:t>Story ID: </a:t>
            </a:r>
            <a:r>
              <a:rPr lang="en-US" dirty="0" smtClean="0">
                <a:solidFill>
                  <a:srgbClr val="0070C0"/>
                </a:solidFill>
              </a:rPr>
              <a:t>EP0</a:t>
            </a:r>
            <a:r>
              <a:rPr lang="en-US" altLang="zh-CN" dirty="0" smtClean="0">
                <a:solidFill>
                  <a:srgbClr val="0070C0"/>
                </a:solidFill>
              </a:rPr>
              <a:t>07</a:t>
            </a:r>
            <a:r>
              <a:rPr lang="en-US" dirty="0" smtClean="0">
                <a:solidFill>
                  <a:srgbClr val="0070C0"/>
                </a:solidFill>
              </a:rPr>
              <a:t>-S00</a:t>
            </a:r>
            <a:r>
              <a:rPr lang="en-US" altLang="zh-CN" dirty="0" smtClean="0">
                <a:solidFill>
                  <a:srgbClr val="0070C0"/>
                </a:solidFill>
              </a:rPr>
              <a:t>6</a:t>
            </a:r>
            <a:r>
              <a:rPr lang="en-US" dirty="0" smtClean="0">
                <a:solidFill>
                  <a:srgbClr val="0070C0"/>
                </a:solidFill>
              </a:rPr>
              <a:t>-DW</a:t>
            </a:r>
            <a:r>
              <a:rPr lang="en-US" dirty="0">
                <a:solidFill>
                  <a:srgbClr val="0070C0"/>
                </a:solidFill>
              </a:rPr>
              <a:t>: </a:t>
            </a:r>
          </a:p>
          <a:p>
            <a:pPr marL="0" indent="0">
              <a:buNone/>
            </a:pPr>
            <a:r>
              <a:rPr lang="en-US" dirty="0"/>
              <a:t>As BMW SF </a:t>
            </a:r>
            <a:r>
              <a:rPr lang="en-US" dirty="0" err="1"/>
              <a:t>eAPP</a:t>
            </a:r>
            <a:r>
              <a:rPr lang="en-US" dirty="0"/>
              <a:t> Owner, I want </a:t>
            </a:r>
            <a:r>
              <a:rPr lang="en-US" dirty="0" smtClean="0"/>
              <a:t>to generate CA for E-</a:t>
            </a:r>
            <a:r>
              <a:rPr lang="en-US" dirty="0" err="1" smtClean="0"/>
              <a:t>Athentication</a:t>
            </a:r>
            <a:r>
              <a:rPr lang="en-US" dirty="0" smtClean="0"/>
              <a:t>, </a:t>
            </a:r>
            <a:r>
              <a:rPr lang="en-US" dirty="0"/>
              <a:t>so that </a:t>
            </a:r>
            <a:r>
              <a:rPr lang="en-US" dirty="0" smtClean="0"/>
              <a:t>all the customer actions, including authentication and authorization, can be saved as digital evidence. </a:t>
            </a:r>
          </a:p>
          <a:p>
            <a:pPr marL="0" indent="0">
              <a:buNone/>
            </a:pPr>
            <a:endParaRPr lang="en-US" dirty="0"/>
          </a:p>
          <a:p>
            <a:pPr marL="0" indent="0">
              <a:buNone/>
            </a:pPr>
            <a:r>
              <a:rPr lang="en-US" dirty="0">
                <a:solidFill>
                  <a:srgbClr val="0070C0"/>
                </a:solidFill>
              </a:rPr>
              <a:t>Story ID: </a:t>
            </a:r>
            <a:r>
              <a:rPr lang="en-US" dirty="0" smtClean="0">
                <a:solidFill>
                  <a:srgbClr val="0070C0"/>
                </a:solidFill>
              </a:rPr>
              <a:t>EP0</a:t>
            </a:r>
            <a:r>
              <a:rPr lang="en-US" altLang="zh-CN" dirty="0" smtClean="0">
                <a:solidFill>
                  <a:srgbClr val="0070C0"/>
                </a:solidFill>
              </a:rPr>
              <a:t>07</a:t>
            </a:r>
            <a:r>
              <a:rPr lang="en-US" dirty="0" smtClean="0">
                <a:solidFill>
                  <a:srgbClr val="0070C0"/>
                </a:solidFill>
              </a:rPr>
              <a:t>-S00</a:t>
            </a:r>
            <a:r>
              <a:rPr lang="en-US" dirty="0">
                <a:solidFill>
                  <a:srgbClr val="0070C0"/>
                </a:solidFill>
              </a:rPr>
              <a:t>7</a:t>
            </a:r>
            <a:r>
              <a:rPr lang="en-US" dirty="0" smtClean="0">
                <a:solidFill>
                  <a:srgbClr val="0070C0"/>
                </a:solidFill>
              </a:rPr>
              <a:t>-DW(out of MVP): </a:t>
            </a:r>
            <a:endParaRPr lang="en-US" dirty="0">
              <a:solidFill>
                <a:srgbClr val="0070C0"/>
              </a:solidFill>
            </a:endParaRPr>
          </a:p>
          <a:p>
            <a:pPr marL="0" indent="0">
              <a:buNone/>
            </a:pPr>
            <a:r>
              <a:rPr lang="en-US" dirty="0"/>
              <a:t>As </a:t>
            </a:r>
            <a:r>
              <a:rPr lang="en-US" dirty="0" smtClean="0"/>
              <a:t>a </a:t>
            </a:r>
            <a:r>
              <a:rPr lang="en-US" dirty="0" err="1" smtClean="0"/>
              <a:t>eAPP</a:t>
            </a:r>
            <a:r>
              <a:rPr lang="en-US" dirty="0" smtClean="0"/>
              <a:t> user, </a:t>
            </a:r>
            <a:r>
              <a:rPr lang="en-US" dirty="0"/>
              <a:t>I want </a:t>
            </a:r>
            <a:r>
              <a:rPr lang="en-US" dirty="0" smtClean="0"/>
              <a:t>to have the information in OSS that was used to do Union Pay Bank Card 5 elements verification in E-Application, </a:t>
            </a:r>
            <a:r>
              <a:rPr lang="en-US" dirty="0"/>
              <a:t>so that </a:t>
            </a:r>
            <a:r>
              <a:rPr lang="en-US" dirty="0" smtClean="0"/>
              <a:t>the information can be prefilled when I do Direct Debit in OSS platform. </a:t>
            </a:r>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768055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EP007-S001-DW: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964324"/>
          </a:xfrm>
        </p:spPr>
        <p:txBody>
          <a:bodyPr/>
          <a:lstStyle/>
          <a:p>
            <a:pPr marL="0" indent="0">
              <a:buNone/>
            </a:pPr>
            <a:r>
              <a:rPr lang="en-US" dirty="0"/>
              <a:t>As a user of </a:t>
            </a:r>
            <a:r>
              <a:rPr lang="en-US" dirty="0" err="1"/>
              <a:t>eAPP</a:t>
            </a:r>
            <a:r>
              <a:rPr lang="en-US" dirty="0"/>
              <a:t>, I want to see the overall E-Application including E-authentication process and required materials, so that I can know the process and prepare materials in advance. </a:t>
            </a:r>
          </a:p>
          <a:p>
            <a:pPr marL="0" indent="0">
              <a:buNone/>
            </a:pPr>
            <a:r>
              <a:rPr lang="en-US" sz="1600" u="sng" dirty="0" smtClean="0">
                <a:solidFill>
                  <a:srgbClr val="00B0F0"/>
                </a:solidFill>
                <a:latin typeface="+mj-lt"/>
              </a:rPr>
              <a:t>Assumptions:</a:t>
            </a:r>
            <a:endParaRPr lang="en-US" sz="1600" u="sng" dirty="0">
              <a:solidFill>
                <a:srgbClr val="00B0F0"/>
              </a:solidFill>
              <a:latin typeface="+mj-lt"/>
            </a:endParaRPr>
          </a:p>
          <a:p>
            <a:pPr marL="0" indent="0">
              <a:buNone/>
            </a:pPr>
            <a:r>
              <a:rPr lang="en-US" sz="1600" u="sng" dirty="0" smtClean="0">
                <a:solidFill>
                  <a:srgbClr val="00B0F0"/>
                </a:solidFill>
                <a:latin typeface="+mj-lt"/>
              </a:rPr>
              <a:t>Pre-Conditions:</a:t>
            </a:r>
            <a:endParaRPr lang="en-US" sz="1600" dirty="0" smtClean="0">
              <a:solidFill>
                <a:srgbClr val="172B4D"/>
              </a:solidFill>
              <a:latin typeface="+mj-lt"/>
            </a:endParaRPr>
          </a:p>
          <a:p>
            <a:r>
              <a:rPr lang="en-US" sz="1600" dirty="0" smtClean="0">
                <a:solidFill>
                  <a:srgbClr val="172B4D"/>
                </a:solidFill>
                <a:latin typeface="+mj-lt"/>
              </a:rPr>
              <a:t>The user has logged in </a:t>
            </a:r>
            <a:r>
              <a:rPr lang="en-US" sz="1600" dirty="0" err="1" smtClean="0">
                <a:solidFill>
                  <a:srgbClr val="172B4D"/>
                </a:solidFill>
                <a:latin typeface="+mj-lt"/>
              </a:rPr>
              <a:t>eAPP</a:t>
            </a:r>
            <a:r>
              <a:rPr lang="en-US" sz="1600" dirty="0" smtClean="0">
                <a:solidFill>
                  <a:srgbClr val="172B4D"/>
                </a:solidFill>
                <a:latin typeface="+mj-lt"/>
              </a:rPr>
              <a:t>.</a:t>
            </a:r>
          </a:p>
          <a:p>
            <a:endParaRPr lang="en-US" sz="1600" dirty="0" smtClean="0">
              <a:solidFill>
                <a:srgbClr val="172B4D"/>
              </a:solidFill>
              <a:latin typeface="+mj-lt"/>
            </a:endParaRP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lvl="0" indent="-342900">
              <a:buAutoNum type="arabicPeriod"/>
            </a:pPr>
            <a:r>
              <a:rPr lang="en-US" sz="1600" dirty="0" smtClean="0">
                <a:solidFill>
                  <a:srgbClr val="172B4D"/>
                </a:solidFill>
              </a:rPr>
              <a:t>After customer confirmed quotation and dealer confirmed the transaction price,  </a:t>
            </a:r>
            <a:r>
              <a:rPr lang="en-US" sz="1600" dirty="0" err="1" smtClean="0">
                <a:solidFill>
                  <a:srgbClr val="172B4D"/>
                </a:solidFill>
              </a:rPr>
              <a:t>eAPP</a:t>
            </a:r>
            <a:r>
              <a:rPr lang="en-US" sz="1600" dirty="0" smtClean="0">
                <a:solidFill>
                  <a:srgbClr val="172B4D"/>
                </a:solidFill>
              </a:rPr>
              <a:t> will show a Process Overview page with the following application steps, including E-Authentication.</a:t>
            </a:r>
            <a:endParaRPr lang="en-US" sz="1600" dirty="0">
              <a:solidFill>
                <a:srgbClr val="172B4D"/>
              </a:solidFill>
            </a:endParaRPr>
          </a:p>
          <a:p>
            <a:pPr marL="342900" lvl="0" indent="-342900">
              <a:buAutoNum type="arabicPeriod"/>
            </a:pPr>
            <a:r>
              <a:rPr lang="en-US" sz="1600" dirty="0" smtClean="0">
                <a:solidFill>
                  <a:srgbClr val="172B4D"/>
                </a:solidFill>
                <a:latin typeface="+mj-lt"/>
              </a:rPr>
              <a:t>First part of the page includes material needs to be prepared by the applicant, including PRC ID card, Bank Card, etc.</a:t>
            </a:r>
          </a:p>
          <a:p>
            <a:pPr marL="342900" lvl="0" indent="-342900">
              <a:buAutoNum type="arabicPeriod"/>
            </a:pPr>
            <a:r>
              <a:rPr lang="en-US" sz="1600" dirty="0" smtClean="0">
                <a:solidFill>
                  <a:srgbClr val="172B4D"/>
                </a:solidFill>
                <a:latin typeface="+mj-lt"/>
              </a:rPr>
              <a:t>Second part of the page includes notes: please make sure the </a:t>
            </a:r>
            <a:r>
              <a:rPr lang="en-US" sz="1600" dirty="0" smtClean="0"/>
              <a:t>reserved phone number for bank card can receive short message.</a:t>
            </a:r>
          </a:p>
          <a:p>
            <a:pPr marL="342900" lvl="0" indent="-342900">
              <a:buAutoNum type="arabicPeriod"/>
            </a:pPr>
            <a:r>
              <a:rPr lang="en-US" sz="1600" dirty="0" smtClean="0">
                <a:solidFill>
                  <a:srgbClr val="172B4D"/>
                </a:solidFill>
                <a:latin typeface="+mj-lt"/>
              </a:rPr>
              <a:t>Third part of the page includes Process Overview of E-Authentication and following steps, including:</a:t>
            </a:r>
          </a:p>
          <a:p>
            <a:pPr lvl="1">
              <a:buFont typeface="Wingdings" panose="05000000000000000000" pitchFamily="2" charset="2"/>
              <a:buChar char="Ø"/>
            </a:pPr>
            <a:r>
              <a:rPr lang="en-US" sz="1600" dirty="0">
                <a:solidFill>
                  <a:srgbClr val="172B4D"/>
                </a:solidFill>
                <a:latin typeface="+mj-lt"/>
              </a:rPr>
              <a:t> </a:t>
            </a:r>
            <a:r>
              <a:rPr lang="en-US" sz="1600" dirty="0" smtClean="0">
                <a:solidFill>
                  <a:srgbClr val="172B4D"/>
                </a:solidFill>
                <a:latin typeface="+mj-lt"/>
              </a:rPr>
              <a:t> Select dealer, vehicle and SF product</a:t>
            </a:r>
          </a:p>
          <a:p>
            <a:pPr lvl="1">
              <a:buFont typeface="Wingdings" panose="05000000000000000000" pitchFamily="2" charset="2"/>
              <a:buChar char="Ø"/>
            </a:pPr>
            <a:r>
              <a:rPr lang="en-US" sz="1600" dirty="0" smtClean="0">
                <a:solidFill>
                  <a:srgbClr val="172B4D"/>
                </a:solidFill>
                <a:latin typeface="+mj-lt"/>
              </a:rPr>
              <a:t>  Online Identity Authentication, Face Recognition and PBOC Authorization</a:t>
            </a:r>
          </a:p>
          <a:p>
            <a:pPr lvl="1">
              <a:buFont typeface="Wingdings" panose="05000000000000000000" pitchFamily="2" charset="2"/>
              <a:buChar char="Ø"/>
            </a:pPr>
            <a:r>
              <a:rPr lang="en-US" sz="1600" dirty="0">
                <a:solidFill>
                  <a:srgbClr val="172B4D"/>
                </a:solidFill>
                <a:latin typeface="+mj-lt"/>
              </a:rPr>
              <a:t> </a:t>
            </a:r>
            <a:r>
              <a:rPr lang="en-US" sz="1600" dirty="0" smtClean="0">
                <a:solidFill>
                  <a:srgbClr val="172B4D"/>
                </a:solidFill>
                <a:latin typeface="+mj-lt"/>
              </a:rPr>
              <a:t> Personal Information and Application Form</a:t>
            </a:r>
          </a:p>
          <a:p>
            <a:pPr lvl="1">
              <a:buFont typeface="Wingdings" panose="05000000000000000000" pitchFamily="2" charset="2"/>
              <a:buChar char="Ø"/>
            </a:pPr>
            <a:r>
              <a:rPr lang="en-US" sz="1600" dirty="0" smtClean="0">
                <a:solidFill>
                  <a:srgbClr val="172B4D"/>
                </a:solidFill>
                <a:latin typeface="+mj-lt"/>
              </a:rPr>
              <a:t>  Document upload &amp; get application result</a:t>
            </a:r>
          </a:p>
          <a:p>
            <a:pPr marL="342900" lvl="0" indent="-342900">
              <a:buAutoNum type="arabicPeriod"/>
            </a:pPr>
            <a:r>
              <a:rPr lang="en-US" sz="1600" dirty="0" smtClean="0">
                <a:solidFill>
                  <a:srgbClr val="172B4D"/>
                </a:solidFill>
                <a:latin typeface="+mj-lt"/>
              </a:rPr>
              <a:t>After the user click “next step”, </a:t>
            </a:r>
            <a:r>
              <a:rPr lang="en-US" sz="1600" dirty="0" err="1" smtClean="0">
                <a:solidFill>
                  <a:srgbClr val="172B4D"/>
                </a:solidFill>
                <a:latin typeface="+mj-lt"/>
              </a:rPr>
              <a:t>eAPP</a:t>
            </a:r>
            <a:r>
              <a:rPr lang="en-US" sz="1600" dirty="0" smtClean="0">
                <a:solidFill>
                  <a:srgbClr val="172B4D"/>
                </a:solidFill>
                <a:latin typeface="+mj-lt"/>
              </a:rPr>
              <a:t> will start the product selection step.</a:t>
            </a:r>
            <a:endParaRPr lang="en-US" altLang="zh-CN" sz="1600" dirty="0" smtClean="0">
              <a:solidFill>
                <a:srgbClr val="172B4D"/>
              </a:solidFill>
              <a:latin typeface="+mj-lt"/>
            </a:endParaRPr>
          </a:p>
          <a:p>
            <a:pPr marL="0" lvl="0" indent="0">
              <a:buNone/>
            </a:pPr>
            <a:endParaRPr lang="en-US" sz="1600" dirty="0" smtClean="0">
              <a:solidFill>
                <a:srgbClr val="172B4D"/>
              </a:solidFill>
              <a:latin typeface="+mj-lt"/>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73115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EP007-S004-DW</a:t>
            </a:r>
            <a:r>
              <a:rPr lang="en-US" dirty="0"/>
              <a:t>:</a:t>
            </a:r>
          </a:p>
        </p:txBody>
      </p:sp>
      <p:pic>
        <p:nvPicPr>
          <p:cNvPr id="6" name="Content Placeholder 5"/>
          <p:cNvPicPr>
            <a:picLocks noGrp="1" noChangeAspect="1"/>
          </p:cNvPicPr>
          <p:nvPr>
            <p:ph sz="quarter" idx="12"/>
          </p:nvPr>
        </p:nvPicPr>
        <p:blipFill>
          <a:blip r:embed="rId2"/>
          <a:stretch>
            <a:fillRect/>
          </a:stretch>
        </p:blipFill>
        <p:spPr>
          <a:xfrm>
            <a:off x="4169577" y="1630731"/>
            <a:ext cx="2646329" cy="4706937"/>
          </a:xfrm>
          <a:prstGeom prst="rect">
            <a:avLst/>
          </a:prstGeom>
        </p:spPr>
      </p:pic>
      <p:sp>
        <p:nvSpPr>
          <p:cNvPr id="4" name="Footer Placeholder 3"/>
          <p:cNvSpPr>
            <a:spLocks noGrp="1"/>
          </p:cNvSpPr>
          <p:nvPr>
            <p:ph type="ftr" sz="quarter" idx="13"/>
          </p:nvPr>
        </p:nvSpPr>
        <p:spPr/>
        <p:txBody>
          <a:bodyPr/>
          <a:lstStyle/>
          <a:p>
            <a:pPr algn="l"/>
            <a:r>
              <a:rPr lang="en-GB" b="1" noProof="0" smtClean="0"/>
              <a:t>Subject | Department | Date</a:t>
            </a:r>
            <a:endParaRPr lang="en-GB" b="1"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6</a:t>
            </a:fld>
            <a:endParaRPr lang="en-US" noProof="0" dirty="0"/>
          </a:p>
        </p:txBody>
      </p:sp>
      <p:sp>
        <p:nvSpPr>
          <p:cNvPr id="10" name="Content Placeholder 2"/>
          <p:cNvSpPr txBox="1">
            <a:spLocks/>
          </p:cNvSpPr>
          <p:nvPr/>
        </p:nvSpPr>
        <p:spPr>
          <a:xfrm>
            <a:off x="488948" y="1048658"/>
            <a:ext cx="11224685" cy="283131"/>
          </a:xfrm>
          <a:prstGeom prst="rect">
            <a:avLst/>
          </a:prstGeom>
        </p:spPr>
        <p:txBody>
          <a:bodyPr vert="horz" lIns="0" tIns="0" rIns="0" bIns="0" rtlCol="0">
            <a:noAutofit/>
          </a:bodyPr>
          <a:lstStyle>
            <a:lvl1pPr marL="176213" indent="-176213"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1pPr>
            <a:lvl2pPr marL="36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2pPr>
            <a:lvl3pPr marL="54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3pPr>
            <a:lvl4pPr marL="72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4pPr>
            <a:lvl5pPr marL="90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Symbol" panose="05050102010706020507" pitchFamily="18" charset="2"/>
              <a:buNone/>
            </a:pPr>
            <a:r>
              <a:rPr lang="en-US" smtClean="0"/>
              <a:t>Mockup</a:t>
            </a:r>
            <a:endParaRPr lang="en-US" dirty="0"/>
          </a:p>
        </p:txBody>
      </p:sp>
    </p:spTree>
    <p:extLst>
      <p:ext uri="{BB962C8B-B14F-4D97-AF65-F5344CB8AC3E}">
        <p14:creationId xmlns:p14="http://schemas.microsoft.com/office/powerpoint/2010/main" val="83016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EP007-S002-DW: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6220046"/>
          </a:xfrm>
        </p:spPr>
        <p:txBody>
          <a:bodyPr/>
          <a:lstStyle/>
          <a:p>
            <a:pPr marL="0" indent="0">
              <a:buNone/>
            </a:pPr>
            <a:r>
              <a:rPr lang="en-US" dirty="0"/>
              <a:t>As BMW SF </a:t>
            </a:r>
            <a:r>
              <a:rPr lang="en-US" dirty="0" err="1"/>
              <a:t>eAPP</a:t>
            </a:r>
            <a:r>
              <a:rPr lang="en-US" dirty="0"/>
              <a:t> Owner, I want the </a:t>
            </a:r>
            <a:r>
              <a:rPr lang="en-US" dirty="0" err="1"/>
              <a:t>eAPP</a:t>
            </a:r>
            <a:r>
              <a:rPr lang="en-US" dirty="0"/>
              <a:t> user to upload PRC ID information for both sides, so that BMW SF can perform NCIIC online identity authentication to the </a:t>
            </a:r>
            <a:r>
              <a:rPr lang="en-US" dirty="0" smtClean="0"/>
              <a:t>applicant. </a:t>
            </a:r>
            <a:endParaRPr lang="en-US" dirty="0"/>
          </a:p>
          <a:p>
            <a:pPr marL="0" indent="0">
              <a:buNone/>
            </a:pPr>
            <a:r>
              <a:rPr lang="en-US" sz="1600" u="sng" dirty="0" smtClean="0">
                <a:solidFill>
                  <a:srgbClr val="00B0F0"/>
                </a:solidFill>
                <a:latin typeface="+mj-lt"/>
              </a:rPr>
              <a:t>Assumptions:</a:t>
            </a:r>
            <a:endParaRPr lang="en-US" sz="1600" u="sng" dirty="0">
              <a:solidFill>
                <a:srgbClr val="00B0F0"/>
              </a:solidFill>
              <a:latin typeface="+mj-lt"/>
            </a:endParaRPr>
          </a:p>
          <a:p>
            <a:pPr marL="0" indent="0">
              <a:buNone/>
            </a:pPr>
            <a:r>
              <a:rPr lang="en-US" sz="1600" u="sng" dirty="0" smtClean="0">
                <a:solidFill>
                  <a:srgbClr val="00B0F0"/>
                </a:solidFill>
                <a:latin typeface="+mj-lt"/>
              </a:rPr>
              <a:t>Pre-Conditions</a:t>
            </a:r>
            <a:r>
              <a:rPr lang="en-US" sz="1600" u="sng" dirty="0">
                <a:solidFill>
                  <a:srgbClr val="00B0F0"/>
                </a:solidFill>
                <a:latin typeface="+mj-lt"/>
              </a:rPr>
              <a:t>:</a:t>
            </a:r>
          </a:p>
          <a:p>
            <a:r>
              <a:rPr lang="en-US" sz="1600" dirty="0" smtClean="0">
                <a:solidFill>
                  <a:srgbClr val="172B4D"/>
                </a:solidFill>
                <a:latin typeface="+mj-lt"/>
              </a:rPr>
              <a:t>The user has logged in </a:t>
            </a:r>
            <a:r>
              <a:rPr lang="en-US" sz="1600" dirty="0" err="1" smtClean="0">
                <a:solidFill>
                  <a:srgbClr val="172B4D"/>
                </a:solidFill>
                <a:latin typeface="+mj-lt"/>
              </a:rPr>
              <a:t>eAPP</a:t>
            </a:r>
            <a:r>
              <a:rPr lang="en-US" sz="1600" dirty="0" smtClean="0">
                <a:solidFill>
                  <a:srgbClr val="172B4D"/>
                </a:solidFill>
                <a:latin typeface="+mj-lt"/>
              </a:rPr>
              <a:t>.</a:t>
            </a:r>
          </a:p>
          <a:p>
            <a:r>
              <a:rPr lang="en-US" sz="1600" dirty="0" smtClean="0">
                <a:solidFill>
                  <a:srgbClr val="172B4D"/>
                </a:solidFill>
                <a:latin typeface="+mj-lt"/>
              </a:rPr>
              <a:t>The user has selected the dealer, vehicle and SF product.</a:t>
            </a:r>
          </a:p>
          <a:p>
            <a:r>
              <a:rPr lang="en-US" sz="1600" dirty="0">
                <a:solidFill>
                  <a:srgbClr val="172B4D"/>
                </a:solidFill>
              </a:rPr>
              <a:t>Quotation has been confirmed by the customer.</a:t>
            </a:r>
          </a:p>
          <a:p>
            <a:r>
              <a:rPr lang="en-US" sz="1600" dirty="0">
                <a:solidFill>
                  <a:srgbClr val="172B4D"/>
                </a:solidFill>
              </a:rPr>
              <a:t>Transaction price has been approved by dealer</a:t>
            </a:r>
            <a:r>
              <a:rPr lang="en-US" sz="1600" dirty="0" smtClean="0">
                <a:solidFill>
                  <a:srgbClr val="172B4D"/>
                </a:solidFill>
              </a:rPr>
              <a:t>.</a:t>
            </a:r>
            <a:endParaRPr lang="en-US" sz="1600" dirty="0">
              <a:latin typeface="+mj-lt"/>
            </a:endParaRPr>
          </a:p>
          <a:p>
            <a:pPr marL="0" lvl="0" indent="0">
              <a:buNone/>
            </a:pPr>
            <a:r>
              <a:rPr lang="en-US" sz="1600" u="sng" dirty="0">
                <a:solidFill>
                  <a:srgbClr val="00B0F0"/>
                </a:solidFill>
                <a:latin typeface="+mj-lt"/>
              </a:rPr>
              <a:t>Acceptance Criteria: </a:t>
            </a:r>
          </a:p>
          <a:p>
            <a:pPr marL="342900" lvl="0" indent="-342900">
              <a:buAutoNum type="arabicPeriod"/>
            </a:pPr>
            <a:r>
              <a:rPr lang="en-US" sz="1600" dirty="0" smtClean="0">
                <a:solidFill>
                  <a:srgbClr val="172B4D"/>
                </a:solidFill>
                <a:latin typeface="+mj-lt"/>
              </a:rPr>
              <a:t>When the user enters E-Authentication Process, the first step will ask customer to upload PRC ID personal image side.</a:t>
            </a:r>
          </a:p>
          <a:p>
            <a:pPr marL="342900" lvl="0" indent="-342900">
              <a:buAutoNum type="arabicPeriod"/>
            </a:pPr>
            <a:r>
              <a:rPr lang="en-US" sz="1600" dirty="0" smtClean="0">
                <a:solidFill>
                  <a:srgbClr val="172B4D"/>
                </a:solidFill>
                <a:latin typeface="+mj-lt"/>
              </a:rPr>
              <a:t>Customer can only shoot directly from Physical PRC ID but can not choose the picture from album. (Dee’s Suggestion)</a:t>
            </a:r>
          </a:p>
          <a:p>
            <a:pPr marL="342900" lvl="0" indent="-342900">
              <a:buAutoNum type="arabicPeriod"/>
            </a:pPr>
            <a:r>
              <a:rPr lang="en-US" sz="1600" dirty="0" smtClean="0">
                <a:solidFill>
                  <a:srgbClr val="172B4D"/>
                </a:solidFill>
                <a:latin typeface="+mj-lt"/>
              </a:rPr>
              <a:t>After customer click “start shooting” button on the page, the camera will be automatically turned on and OCR will be triggered to read Name, ID Number from the personal image side.</a:t>
            </a:r>
          </a:p>
          <a:p>
            <a:pPr marL="342900" lvl="0" indent="-342900">
              <a:buAutoNum type="arabicPeriod"/>
            </a:pPr>
            <a:r>
              <a:rPr lang="en-US" sz="1600" dirty="0" smtClean="0">
                <a:solidFill>
                  <a:srgbClr val="172B4D"/>
                </a:solidFill>
                <a:latin typeface="+mj-lt"/>
              </a:rPr>
              <a:t>In the back-end, the information collected by OCR – Name and ID Number – will be sent to NCIIC interface provided by 3</a:t>
            </a:r>
            <a:r>
              <a:rPr lang="en-US" sz="1600" baseline="30000" dirty="0" smtClean="0">
                <a:solidFill>
                  <a:srgbClr val="172B4D"/>
                </a:solidFill>
                <a:latin typeface="+mj-lt"/>
              </a:rPr>
              <a:t>rd</a:t>
            </a:r>
            <a:r>
              <a:rPr lang="en-US" sz="1600" dirty="0" smtClean="0">
                <a:solidFill>
                  <a:srgbClr val="172B4D"/>
                </a:solidFill>
                <a:latin typeface="+mj-lt"/>
              </a:rPr>
              <a:t> party, and the interface will return the result: </a:t>
            </a:r>
            <a:r>
              <a:rPr lang="en-US" sz="1600" b="1" dirty="0" smtClean="0">
                <a:solidFill>
                  <a:srgbClr val="172B4D"/>
                </a:solidFill>
              </a:rPr>
              <a:t>Consistent</a:t>
            </a:r>
            <a:r>
              <a:rPr lang="en-US" sz="1600" dirty="0" smtClean="0">
                <a:solidFill>
                  <a:srgbClr val="172B4D"/>
                </a:solidFill>
              </a:rPr>
              <a:t> </a:t>
            </a:r>
            <a:r>
              <a:rPr lang="en-US" sz="1600" dirty="0" smtClean="0">
                <a:solidFill>
                  <a:srgbClr val="172B4D"/>
                </a:solidFill>
                <a:latin typeface="+mj-lt"/>
              </a:rPr>
              <a:t>or Not </a:t>
            </a:r>
            <a:r>
              <a:rPr lang="en-US" altLang="zh-CN" sz="1600" dirty="0" smtClean="0">
                <a:solidFill>
                  <a:srgbClr val="172B4D"/>
                </a:solidFill>
                <a:latin typeface="+mj-lt"/>
              </a:rPr>
              <a:t>C</a:t>
            </a:r>
            <a:r>
              <a:rPr lang="en-US" sz="1600" dirty="0" smtClean="0">
                <a:solidFill>
                  <a:srgbClr val="172B4D"/>
                </a:solidFill>
                <a:latin typeface="+mj-lt"/>
              </a:rPr>
              <a:t>onsistent.</a:t>
            </a:r>
          </a:p>
          <a:p>
            <a:pPr marL="342900" lvl="0" indent="-342900">
              <a:buAutoNum type="arabicPeriod"/>
            </a:pPr>
            <a:r>
              <a:rPr lang="en-US" sz="1600" dirty="0" smtClean="0">
                <a:solidFill>
                  <a:srgbClr val="172B4D"/>
                </a:solidFill>
                <a:latin typeface="+mj-lt"/>
              </a:rPr>
              <a:t>If the result is </a:t>
            </a:r>
            <a:r>
              <a:rPr lang="en-US" sz="1600" b="1" dirty="0" smtClean="0">
                <a:solidFill>
                  <a:srgbClr val="172B4D"/>
                </a:solidFill>
                <a:latin typeface="+mj-lt"/>
              </a:rPr>
              <a:t>Not Consistent</a:t>
            </a:r>
            <a:r>
              <a:rPr lang="en-US" sz="1600" dirty="0" smtClean="0">
                <a:solidFill>
                  <a:srgbClr val="172B4D"/>
                </a:solidFill>
                <a:latin typeface="+mj-lt"/>
              </a:rPr>
              <a:t>, </a:t>
            </a:r>
            <a:r>
              <a:rPr lang="en-US" sz="1600" dirty="0" err="1" smtClean="0">
                <a:solidFill>
                  <a:srgbClr val="172B4D"/>
                </a:solidFill>
                <a:latin typeface="+mj-lt"/>
              </a:rPr>
              <a:t>eAPP</a:t>
            </a:r>
            <a:r>
              <a:rPr lang="en-US" sz="1600" dirty="0" smtClean="0">
                <a:solidFill>
                  <a:srgbClr val="172B4D"/>
                </a:solidFill>
                <a:latin typeface="+mj-lt"/>
              </a:rPr>
              <a:t> front end page will show message to customer “the ID information you provided does not pass identity verification, please contact dealer or try again…” and the user CANNOT continue to next step.</a:t>
            </a:r>
          </a:p>
          <a:p>
            <a:pPr marL="342900" indent="-342900">
              <a:buFont typeface="Symbol" panose="05050102010706020507" pitchFamily="18" charset="2"/>
              <a:buAutoNum type="arabicPeriod"/>
            </a:pPr>
            <a:r>
              <a:rPr lang="en-US" sz="1600" dirty="0">
                <a:solidFill>
                  <a:srgbClr val="172B4D"/>
                </a:solidFill>
              </a:rPr>
              <a:t>If the result is Consistent, </a:t>
            </a:r>
            <a:r>
              <a:rPr lang="en-US" sz="1600" dirty="0" err="1">
                <a:solidFill>
                  <a:srgbClr val="172B4D"/>
                </a:solidFill>
              </a:rPr>
              <a:t>eAPP</a:t>
            </a:r>
            <a:r>
              <a:rPr lang="en-US" sz="1600" dirty="0">
                <a:solidFill>
                  <a:srgbClr val="172B4D"/>
                </a:solidFill>
              </a:rPr>
              <a:t> front end page  will show </a:t>
            </a:r>
            <a:r>
              <a:rPr lang="en-US" sz="1600" dirty="0" smtClean="0">
                <a:solidFill>
                  <a:srgbClr val="172B4D"/>
                </a:solidFill>
              </a:rPr>
              <a:t>the recognized </a:t>
            </a:r>
            <a:r>
              <a:rPr lang="en-US" sz="1600" dirty="0">
                <a:solidFill>
                  <a:srgbClr val="172B4D"/>
                </a:solidFill>
              </a:rPr>
              <a:t>Name and ID number, </a:t>
            </a:r>
            <a:r>
              <a:rPr lang="en-US" sz="1600" dirty="0" smtClean="0">
                <a:solidFill>
                  <a:srgbClr val="172B4D"/>
                </a:solidFill>
              </a:rPr>
              <a:t>and all the data will be saved.  The user Now </a:t>
            </a:r>
            <a:r>
              <a:rPr lang="en-US" sz="1600" dirty="0">
                <a:solidFill>
                  <a:srgbClr val="172B4D"/>
                </a:solidFill>
              </a:rPr>
              <a:t>can </a:t>
            </a:r>
            <a:r>
              <a:rPr lang="en-US" sz="1600" dirty="0" smtClean="0">
                <a:solidFill>
                  <a:srgbClr val="172B4D"/>
                </a:solidFill>
              </a:rPr>
              <a:t>continue to </a:t>
            </a:r>
            <a:r>
              <a:rPr lang="en-US" sz="1600" dirty="0">
                <a:solidFill>
                  <a:srgbClr val="172B4D"/>
                </a:solidFill>
              </a:rPr>
              <a:t>upload PRC ID </a:t>
            </a:r>
            <a:r>
              <a:rPr lang="en-US" sz="1600" dirty="0"/>
              <a:t>national emblem side. </a:t>
            </a:r>
            <a:endParaRPr lang="en-US" sz="1600" dirty="0" smtClean="0">
              <a:solidFill>
                <a:srgbClr val="172B4D"/>
              </a:solidFill>
              <a:latin typeface="+mj-lt"/>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535776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EP007-S002-DW</a:t>
            </a:r>
            <a:r>
              <a:rPr lang="en-US" dirty="0"/>
              <a:t>:</a:t>
            </a:r>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8</a:t>
            </a:fld>
            <a:endParaRPr lang="en-US" noProof="0" dirty="0"/>
          </a:p>
        </p:txBody>
      </p:sp>
      <p:sp>
        <p:nvSpPr>
          <p:cNvPr id="6" name="Content Placeholder 2"/>
          <p:cNvSpPr>
            <a:spLocks noGrp="1"/>
          </p:cNvSpPr>
          <p:nvPr>
            <p:ph sz="quarter" idx="12"/>
          </p:nvPr>
        </p:nvSpPr>
        <p:spPr>
          <a:xfrm>
            <a:off x="488948" y="1048659"/>
            <a:ext cx="11224685" cy="5708476"/>
          </a:xfrm>
        </p:spPr>
        <p:txBody>
          <a:bodyPr/>
          <a:lstStyle/>
          <a:p>
            <a:pPr marL="0" lvl="0" indent="0">
              <a:buNone/>
            </a:pPr>
            <a:r>
              <a:rPr lang="en-US" sz="1600" u="sng" dirty="0" smtClean="0">
                <a:solidFill>
                  <a:srgbClr val="00B0F0"/>
                </a:solidFill>
                <a:latin typeface="+mj-lt"/>
              </a:rPr>
              <a:t>[Cont.] Acceptance </a:t>
            </a:r>
            <a:r>
              <a:rPr lang="en-US" sz="1600" u="sng" dirty="0">
                <a:solidFill>
                  <a:srgbClr val="00B0F0"/>
                </a:solidFill>
                <a:latin typeface="+mj-lt"/>
              </a:rPr>
              <a:t>Criteria: </a:t>
            </a:r>
          </a:p>
          <a:p>
            <a:pPr marL="342900" indent="-342900">
              <a:buFont typeface="+mj-lt"/>
              <a:buAutoNum type="arabicPeriod" startAt="7"/>
            </a:pPr>
            <a:r>
              <a:rPr lang="en-US" sz="1600" dirty="0">
                <a:solidFill>
                  <a:srgbClr val="172B4D"/>
                </a:solidFill>
              </a:rPr>
              <a:t>Customer can only shoot directly from Physical PRC ID but can not choose the picture from album. (Dee’s Suggestion</a:t>
            </a:r>
            <a:r>
              <a:rPr lang="en-US" sz="1600" dirty="0" smtClean="0">
                <a:solidFill>
                  <a:srgbClr val="172B4D"/>
                </a:solidFill>
              </a:rPr>
              <a:t>)</a:t>
            </a:r>
          </a:p>
          <a:p>
            <a:pPr marL="342900" indent="-342900">
              <a:buFont typeface="+mj-lt"/>
              <a:buAutoNum type="arabicPeriod" startAt="7"/>
            </a:pPr>
            <a:r>
              <a:rPr lang="en-US" sz="1600" dirty="0" smtClean="0">
                <a:solidFill>
                  <a:srgbClr val="172B4D"/>
                </a:solidFill>
              </a:rPr>
              <a:t>After </a:t>
            </a:r>
            <a:r>
              <a:rPr lang="en-US" sz="1600" dirty="0">
                <a:solidFill>
                  <a:srgbClr val="172B4D"/>
                </a:solidFill>
              </a:rPr>
              <a:t>customer click “start shooting” button on the page, the camera will be automatically turned on and OCR will be triggered to </a:t>
            </a:r>
            <a:r>
              <a:rPr lang="en-US" sz="1600" dirty="0" smtClean="0">
                <a:solidFill>
                  <a:srgbClr val="172B4D"/>
                </a:solidFill>
              </a:rPr>
              <a:t>read “</a:t>
            </a:r>
            <a:r>
              <a:rPr lang="en-US" sz="1600" dirty="0" smtClean="0"/>
              <a:t>Authority</a:t>
            </a:r>
            <a:r>
              <a:rPr lang="en-US" sz="1600" dirty="0" smtClean="0">
                <a:solidFill>
                  <a:srgbClr val="172B4D"/>
                </a:solidFill>
              </a:rPr>
              <a:t>” and “Valid Period” from </a:t>
            </a:r>
            <a:r>
              <a:rPr lang="en-US" sz="1600" dirty="0">
                <a:solidFill>
                  <a:srgbClr val="172B4D"/>
                </a:solidFill>
              </a:rPr>
              <a:t>the </a:t>
            </a:r>
            <a:r>
              <a:rPr lang="en-US" sz="1600" dirty="0"/>
              <a:t>national emblem </a:t>
            </a:r>
            <a:r>
              <a:rPr lang="en-US" sz="1600" dirty="0" smtClean="0"/>
              <a:t>side. </a:t>
            </a:r>
            <a:endParaRPr lang="en-US" sz="1600" dirty="0">
              <a:solidFill>
                <a:srgbClr val="172B4D"/>
              </a:solidFill>
            </a:endParaRPr>
          </a:p>
          <a:p>
            <a:pPr marL="342900" lvl="0" indent="-342900">
              <a:buFont typeface="+mj-lt"/>
              <a:buAutoNum type="arabicPeriod" startAt="7"/>
            </a:pPr>
            <a:r>
              <a:rPr lang="en-US" sz="1600" dirty="0" smtClean="0">
                <a:solidFill>
                  <a:srgbClr val="172B4D"/>
                </a:solidFill>
              </a:rPr>
              <a:t>In the back-end, </a:t>
            </a:r>
            <a:r>
              <a:rPr lang="en-US" sz="1600" dirty="0" err="1" smtClean="0">
                <a:solidFill>
                  <a:srgbClr val="172B4D"/>
                </a:solidFill>
              </a:rPr>
              <a:t>eAPP</a:t>
            </a:r>
            <a:r>
              <a:rPr lang="en-US" sz="1600" dirty="0" smtClean="0">
                <a:solidFill>
                  <a:srgbClr val="172B4D"/>
                </a:solidFill>
              </a:rPr>
              <a:t> should judge whether the ID is </a:t>
            </a:r>
            <a:r>
              <a:rPr lang="en-US" sz="1600" b="1" dirty="0" smtClean="0">
                <a:solidFill>
                  <a:srgbClr val="172B4D"/>
                </a:solidFill>
              </a:rPr>
              <a:t>Expired</a:t>
            </a:r>
            <a:r>
              <a:rPr lang="en-US" sz="1600" dirty="0" smtClean="0">
                <a:solidFill>
                  <a:srgbClr val="172B4D"/>
                </a:solidFill>
              </a:rPr>
              <a:t> or </a:t>
            </a:r>
            <a:r>
              <a:rPr lang="en-US" sz="1600" b="1" dirty="0" smtClean="0">
                <a:solidFill>
                  <a:srgbClr val="172B4D"/>
                </a:solidFill>
              </a:rPr>
              <a:t>Valid</a:t>
            </a:r>
            <a:r>
              <a:rPr lang="en-US" sz="1600" dirty="0" smtClean="0">
                <a:solidFill>
                  <a:srgbClr val="172B4D"/>
                </a:solidFill>
              </a:rPr>
              <a:t> with the recognized valid period information. If the </a:t>
            </a:r>
            <a:r>
              <a:rPr lang="en-US" altLang="zh-CN" sz="1600" dirty="0" smtClean="0">
                <a:solidFill>
                  <a:srgbClr val="172B4D"/>
                </a:solidFill>
              </a:rPr>
              <a:t>ID is expired, </a:t>
            </a:r>
            <a:r>
              <a:rPr lang="en-US" sz="1600" dirty="0" err="1">
                <a:solidFill>
                  <a:srgbClr val="172B4D"/>
                </a:solidFill>
              </a:rPr>
              <a:t>eAPP</a:t>
            </a:r>
            <a:r>
              <a:rPr lang="en-US" sz="1600" dirty="0">
                <a:solidFill>
                  <a:srgbClr val="172B4D"/>
                </a:solidFill>
              </a:rPr>
              <a:t> front end page will show message to </a:t>
            </a:r>
            <a:r>
              <a:rPr lang="en-US" sz="1600" dirty="0" smtClean="0">
                <a:solidFill>
                  <a:srgbClr val="172B4D"/>
                </a:solidFill>
              </a:rPr>
              <a:t>the user “Sorry, your ID card has expired, please use an valid card to do identity authentication and continue your journey.” </a:t>
            </a:r>
            <a:endParaRPr lang="en-US" sz="1600" dirty="0">
              <a:solidFill>
                <a:srgbClr val="172B4D"/>
              </a:solidFill>
            </a:endParaRPr>
          </a:p>
          <a:p>
            <a:pPr marL="342900" indent="-342900">
              <a:buFont typeface="+mj-lt"/>
              <a:buAutoNum type="arabicPeriod" startAt="7"/>
            </a:pPr>
            <a:r>
              <a:rPr lang="en-US" sz="1600" dirty="0" smtClean="0">
                <a:solidFill>
                  <a:srgbClr val="172B4D"/>
                </a:solidFill>
              </a:rPr>
              <a:t>If the ID is valid, </a:t>
            </a:r>
            <a:r>
              <a:rPr lang="en-US" sz="1600" dirty="0" err="1" smtClean="0">
                <a:solidFill>
                  <a:srgbClr val="172B4D"/>
                </a:solidFill>
              </a:rPr>
              <a:t>eAPP</a:t>
            </a:r>
            <a:r>
              <a:rPr lang="en-US" sz="1600" dirty="0" smtClean="0">
                <a:solidFill>
                  <a:srgbClr val="172B4D"/>
                </a:solidFill>
              </a:rPr>
              <a:t> front end will show the </a:t>
            </a:r>
            <a:r>
              <a:rPr lang="en-US" sz="1600" dirty="0">
                <a:solidFill>
                  <a:srgbClr val="172B4D"/>
                </a:solidFill>
              </a:rPr>
              <a:t>recognized</a:t>
            </a:r>
            <a:r>
              <a:rPr lang="en-US" sz="1600" dirty="0" smtClean="0">
                <a:solidFill>
                  <a:srgbClr val="172B4D"/>
                </a:solidFill>
              </a:rPr>
              <a:t> </a:t>
            </a:r>
            <a:r>
              <a:rPr lang="en-US" sz="1600" dirty="0">
                <a:solidFill>
                  <a:srgbClr val="172B4D"/>
                </a:solidFill>
              </a:rPr>
              <a:t>“</a:t>
            </a:r>
            <a:r>
              <a:rPr lang="en-US" sz="1600" dirty="0"/>
              <a:t>Authority</a:t>
            </a:r>
            <a:r>
              <a:rPr lang="en-US" sz="1600" dirty="0">
                <a:solidFill>
                  <a:srgbClr val="172B4D"/>
                </a:solidFill>
              </a:rPr>
              <a:t>” and “Valid Period</a:t>
            </a:r>
            <a:r>
              <a:rPr lang="en-US" sz="1600" dirty="0" smtClean="0">
                <a:solidFill>
                  <a:srgbClr val="172B4D"/>
                </a:solidFill>
              </a:rPr>
              <a:t>”, </a:t>
            </a:r>
            <a:r>
              <a:rPr lang="en-US" sz="1600" dirty="0">
                <a:solidFill>
                  <a:srgbClr val="172B4D"/>
                </a:solidFill>
              </a:rPr>
              <a:t>and all the data will be </a:t>
            </a:r>
            <a:r>
              <a:rPr lang="en-US" sz="1600" dirty="0" smtClean="0">
                <a:solidFill>
                  <a:srgbClr val="172B4D"/>
                </a:solidFill>
              </a:rPr>
              <a:t>saved. </a:t>
            </a:r>
            <a:r>
              <a:rPr lang="en-US" sz="1600" dirty="0">
                <a:solidFill>
                  <a:srgbClr val="172B4D"/>
                </a:solidFill>
              </a:rPr>
              <a:t>T</a:t>
            </a:r>
            <a:r>
              <a:rPr lang="en-US" sz="1600" dirty="0" smtClean="0">
                <a:solidFill>
                  <a:srgbClr val="172B4D"/>
                </a:solidFill>
              </a:rPr>
              <a:t>he </a:t>
            </a:r>
            <a:r>
              <a:rPr lang="en-US" sz="1600" dirty="0">
                <a:solidFill>
                  <a:srgbClr val="172B4D"/>
                </a:solidFill>
              </a:rPr>
              <a:t>user Now can continue to upload </a:t>
            </a:r>
            <a:r>
              <a:rPr lang="en-US" sz="1600" dirty="0" smtClean="0">
                <a:solidFill>
                  <a:srgbClr val="172B4D"/>
                </a:solidFill>
              </a:rPr>
              <a:t>Bank Card and continue the application</a:t>
            </a:r>
            <a:r>
              <a:rPr lang="en-US" sz="1600" dirty="0" smtClean="0"/>
              <a:t>. </a:t>
            </a:r>
            <a:endParaRPr lang="en-US" sz="1600" dirty="0">
              <a:solidFill>
                <a:srgbClr val="172B4D"/>
              </a:solidFill>
            </a:endParaRPr>
          </a:p>
          <a:p>
            <a:pPr marL="342900" lvl="0" indent="-342900">
              <a:buAutoNum type="arabicPeriod" startAt="7"/>
            </a:pPr>
            <a:endParaRPr lang="en-US" sz="1600" dirty="0" smtClean="0">
              <a:solidFill>
                <a:srgbClr val="172B4D"/>
              </a:solidFill>
              <a:latin typeface="+mj-lt"/>
            </a:endParaRPr>
          </a:p>
          <a:p>
            <a:pPr marL="342900" lvl="0" indent="-342900">
              <a:buAutoNum type="arabicPeriod" startAt="7"/>
            </a:pPr>
            <a:endParaRPr lang="en-US" sz="1600" dirty="0" smtClean="0">
              <a:solidFill>
                <a:srgbClr val="172B4D"/>
              </a:solidFill>
              <a:latin typeface="+mj-lt"/>
            </a:endParaRPr>
          </a:p>
          <a:p>
            <a:pPr marL="342900" lvl="0" indent="-342900">
              <a:buAutoNum type="arabicPeriod" startAt="7"/>
            </a:pPr>
            <a:endParaRPr lang="en-US" dirty="0" smtClean="0">
              <a:solidFill>
                <a:srgbClr val="172B4D"/>
              </a:solidFill>
              <a:latin typeface="+mj-lt"/>
            </a:endParaRPr>
          </a:p>
          <a:p>
            <a:pPr marL="342900" lvl="0" indent="-342900">
              <a:buAutoNum type="arabicPeriod" startAt="7"/>
            </a:pPr>
            <a:endParaRPr lang="en-US" dirty="0">
              <a:solidFill>
                <a:srgbClr val="172B4D"/>
              </a:solidFill>
              <a:latin typeface="+mj-lt"/>
            </a:endParaRPr>
          </a:p>
          <a:p>
            <a:pPr marL="0" indent="0">
              <a:buNone/>
            </a:pPr>
            <a:endParaRPr lang="en-US" dirty="0"/>
          </a:p>
          <a:p>
            <a:endParaRPr lang="en-US" dirty="0"/>
          </a:p>
        </p:txBody>
      </p:sp>
    </p:spTree>
    <p:extLst>
      <p:ext uri="{BB962C8B-B14F-4D97-AF65-F5344CB8AC3E}">
        <p14:creationId xmlns:p14="http://schemas.microsoft.com/office/powerpoint/2010/main" val="382573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EP007-S003-DW: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964324"/>
          </a:xfrm>
        </p:spPr>
        <p:txBody>
          <a:bodyPr/>
          <a:lstStyle/>
          <a:p>
            <a:pPr marL="0" indent="0">
              <a:buNone/>
            </a:pPr>
            <a:r>
              <a:rPr lang="en-US" dirty="0"/>
              <a:t>As BMW SF </a:t>
            </a:r>
            <a:r>
              <a:rPr lang="en-US" dirty="0" err="1"/>
              <a:t>eAPP</a:t>
            </a:r>
            <a:r>
              <a:rPr lang="en-US" dirty="0"/>
              <a:t> Owner, I want the </a:t>
            </a:r>
            <a:r>
              <a:rPr lang="en-US" dirty="0" err="1"/>
              <a:t>eAPP</a:t>
            </a:r>
            <a:r>
              <a:rPr lang="en-US" dirty="0"/>
              <a:t> user to upload Bank Card information, so that BMW SF can perform China Union Pay online identity authentication to the </a:t>
            </a:r>
            <a:r>
              <a:rPr lang="en-US" dirty="0" smtClean="0"/>
              <a:t>applicant. </a:t>
            </a:r>
            <a:endParaRPr lang="en-US" dirty="0"/>
          </a:p>
          <a:p>
            <a:pPr marL="0" indent="0">
              <a:buNone/>
            </a:pPr>
            <a:r>
              <a:rPr lang="en-US" sz="1600" u="sng" dirty="0" smtClean="0">
                <a:solidFill>
                  <a:srgbClr val="00B0F0"/>
                </a:solidFill>
                <a:latin typeface="+mj-lt"/>
              </a:rPr>
              <a:t>Assumptions: </a:t>
            </a:r>
          </a:p>
          <a:p>
            <a:pPr marL="0" indent="0">
              <a:buNone/>
            </a:pPr>
            <a:endParaRPr lang="en-US" sz="1600" u="sng" dirty="0">
              <a:solidFill>
                <a:srgbClr val="00B0F0"/>
              </a:solidFill>
              <a:latin typeface="+mj-lt"/>
            </a:endParaRPr>
          </a:p>
          <a:p>
            <a:pPr marL="0" indent="0">
              <a:buNone/>
            </a:pPr>
            <a:r>
              <a:rPr lang="en-US" sz="1600" u="sng" dirty="0" smtClean="0">
                <a:solidFill>
                  <a:srgbClr val="00B0F0"/>
                </a:solidFill>
                <a:latin typeface="+mj-lt"/>
              </a:rPr>
              <a:t>Pre-Conditions:</a:t>
            </a:r>
            <a:endParaRPr lang="en-US" sz="1600" dirty="0" smtClean="0">
              <a:solidFill>
                <a:srgbClr val="172B4D"/>
              </a:solidFill>
              <a:latin typeface="+mj-lt"/>
            </a:endParaRPr>
          </a:p>
          <a:p>
            <a:r>
              <a:rPr lang="en-US" sz="1600" dirty="0" smtClean="0">
                <a:solidFill>
                  <a:srgbClr val="172B4D"/>
                </a:solidFill>
                <a:latin typeface="+mj-lt"/>
              </a:rPr>
              <a:t>The user has passed PRC ID online identity authentication and the ID is valid, user story EP007-S001-DW.</a:t>
            </a:r>
            <a:endParaRPr lang="en-US" sz="1600" dirty="0">
              <a:latin typeface="+mj-lt"/>
            </a:endParaRPr>
          </a:p>
          <a:p>
            <a:pPr marL="0" lvl="0" indent="0">
              <a:buNone/>
            </a:pPr>
            <a:r>
              <a:rPr lang="en-US" sz="1600" u="sng" dirty="0">
                <a:solidFill>
                  <a:srgbClr val="00B0F0"/>
                </a:solidFill>
                <a:latin typeface="+mj-lt"/>
              </a:rPr>
              <a:t>Acceptance Criteria: </a:t>
            </a:r>
          </a:p>
          <a:p>
            <a:pPr marL="342900" lvl="0" indent="-342900">
              <a:buAutoNum type="arabicPeriod"/>
            </a:pPr>
            <a:r>
              <a:rPr lang="en-US" sz="1600" dirty="0" smtClean="0">
                <a:solidFill>
                  <a:srgbClr val="172B4D"/>
                </a:solidFill>
              </a:rPr>
              <a:t>After the user successfully uploaded PRC ID two sides, passed NCIIC identity authentication and the ID is valid</a:t>
            </a:r>
            <a:r>
              <a:rPr lang="en-US" sz="1600" dirty="0" smtClean="0">
                <a:solidFill>
                  <a:srgbClr val="172B4D"/>
                </a:solidFill>
                <a:latin typeface="+mj-lt"/>
              </a:rPr>
              <a:t>, customer can click next step to continue update Bank Card information.</a:t>
            </a:r>
          </a:p>
          <a:p>
            <a:pPr marL="342900" indent="-342900">
              <a:buFont typeface="Symbol" panose="05050102010706020507" pitchFamily="18" charset="2"/>
              <a:buAutoNum type="arabicPeriod"/>
            </a:pPr>
            <a:r>
              <a:rPr lang="en-US" sz="1600" dirty="0">
                <a:solidFill>
                  <a:srgbClr val="172B4D"/>
                </a:solidFill>
              </a:rPr>
              <a:t>Customer can </a:t>
            </a:r>
            <a:r>
              <a:rPr lang="en-US" sz="1600" b="1" dirty="0" smtClean="0">
                <a:solidFill>
                  <a:srgbClr val="172B4D"/>
                </a:solidFill>
              </a:rPr>
              <a:t>shoot</a:t>
            </a:r>
            <a:r>
              <a:rPr lang="en-US" sz="1600" dirty="0" smtClean="0">
                <a:solidFill>
                  <a:srgbClr val="172B4D"/>
                </a:solidFill>
              </a:rPr>
              <a:t> directly </a:t>
            </a:r>
            <a:r>
              <a:rPr lang="en-US" sz="1600" dirty="0">
                <a:solidFill>
                  <a:srgbClr val="172B4D"/>
                </a:solidFill>
              </a:rPr>
              <a:t>from Physical b</a:t>
            </a:r>
            <a:r>
              <a:rPr lang="en-US" sz="1600" dirty="0" smtClean="0">
                <a:solidFill>
                  <a:srgbClr val="172B4D"/>
                </a:solidFill>
              </a:rPr>
              <a:t>ank </a:t>
            </a:r>
            <a:r>
              <a:rPr lang="en-US" sz="1600" dirty="0">
                <a:solidFill>
                  <a:srgbClr val="172B4D"/>
                </a:solidFill>
              </a:rPr>
              <a:t>c</a:t>
            </a:r>
            <a:r>
              <a:rPr lang="en-US" sz="1600" dirty="0" smtClean="0">
                <a:solidFill>
                  <a:srgbClr val="172B4D"/>
                </a:solidFill>
              </a:rPr>
              <a:t>ard </a:t>
            </a:r>
            <a:r>
              <a:rPr lang="en-US" sz="1600" b="1" dirty="0" smtClean="0">
                <a:solidFill>
                  <a:srgbClr val="172B4D"/>
                </a:solidFill>
              </a:rPr>
              <a:t>or</a:t>
            </a:r>
            <a:r>
              <a:rPr lang="en-US" sz="1600" dirty="0" smtClean="0">
                <a:solidFill>
                  <a:srgbClr val="172B4D"/>
                </a:solidFill>
              </a:rPr>
              <a:t> </a:t>
            </a:r>
            <a:r>
              <a:rPr lang="en-US" sz="1600" b="1" dirty="0" smtClean="0">
                <a:solidFill>
                  <a:srgbClr val="172B4D"/>
                </a:solidFill>
              </a:rPr>
              <a:t>choose</a:t>
            </a:r>
            <a:r>
              <a:rPr lang="en-US" sz="1600" dirty="0" smtClean="0">
                <a:solidFill>
                  <a:srgbClr val="172B4D"/>
                </a:solidFill>
              </a:rPr>
              <a:t> </a:t>
            </a:r>
            <a:r>
              <a:rPr lang="en-US" sz="1600" dirty="0">
                <a:solidFill>
                  <a:srgbClr val="172B4D"/>
                </a:solidFill>
              </a:rPr>
              <a:t>the picture from album. (Dee’s Suggestion</a:t>
            </a:r>
            <a:r>
              <a:rPr lang="en-US" sz="1600" dirty="0" smtClean="0">
                <a:solidFill>
                  <a:srgbClr val="172B4D"/>
                </a:solidFill>
              </a:rPr>
              <a:t>)</a:t>
            </a:r>
            <a:endParaRPr lang="en-US" sz="1600" dirty="0" smtClean="0">
              <a:solidFill>
                <a:srgbClr val="172B4D"/>
              </a:solidFill>
              <a:latin typeface="+mj-lt"/>
            </a:endParaRPr>
          </a:p>
          <a:p>
            <a:pPr marL="342900" lvl="0" indent="-342900">
              <a:buAutoNum type="arabicPeriod"/>
            </a:pPr>
            <a:r>
              <a:rPr lang="en-US" sz="1600" dirty="0" smtClean="0">
                <a:solidFill>
                  <a:srgbClr val="172B4D"/>
                </a:solidFill>
                <a:latin typeface="+mj-lt"/>
              </a:rPr>
              <a:t>After customer click “start shooting” button on the page, the camera will be automatically turned on and OCR will be triggered to read Bank Card Number from the physical bank card.</a:t>
            </a:r>
          </a:p>
          <a:p>
            <a:pPr marL="342900" lvl="0" indent="-342900">
              <a:buAutoNum type="arabicPeriod"/>
            </a:pPr>
            <a:r>
              <a:rPr lang="en-US" sz="1600" dirty="0" smtClean="0">
                <a:solidFill>
                  <a:srgbClr val="172B4D"/>
                </a:solidFill>
                <a:latin typeface="+mj-lt"/>
              </a:rPr>
              <a:t>After OCR, in </a:t>
            </a:r>
            <a:r>
              <a:rPr lang="en-US" sz="1600" dirty="0" err="1" smtClean="0">
                <a:solidFill>
                  <a:srgbClr val="172B4D"/>
                </a:solidFill>
                <a:latin typeface="+mj-lt"/>
              </a:rPr>
              <a:t>eAPP</a:t>
            </a:r>
            <a:r>
              <a:rPr lang="en-US" sz="1600" dirty="0" smtClean="0">
                <a:solidFill>
                  <a:srgbClr val="172B4D"/>
                </a:solidFill>
                <a:latin typeface="+mj-lt"/>
              </a:rPr>
              <a:t> front end page, recognized bank card number will show on the page and the information is editable. Because the </a:t>
            </a:r>
            <a:r>
              <a:rPr lang="en-US" sz="1600" dirty="0">
                <a:solidFill>
                  <a:srgbClr val="172B4D"/>
                </a:solidFill>
              </a:rPr>
              <a:t>OCR </a:t>
            </a:r>
            <a:r>
              <a:rPr lang="en-US" sz="1600" dirty="0" smtClean="0">
                <a:solidFill>
                  <a:srgbClr val="172B4D"/>
                </a:solidFill>
              </a:rPr>
              <a:t>result of </a:t>
            </a:r>
            <a:r>
              <a:rPr lang="en-US" sz="1600" dirty="0" smtClean="0">
                <a:solidFill>
                  <a:srgbClr val="172B4D"/>
                </a:solidFill>
                <a:latin typeface="+mj-lt"/>
              </a:rPr>
              <a:t>bank card number is not 100% accurate for all card. User can manually modify the bank card number.</a:t>
            </a:r>
          </a:p>
          <a:p>
            <a:pPr marL="342900" lvl="0" indent="-342900">
              <a:buAutoNum type="arabicPeriod"/>
            </a:pPr>
            <a:r>
              <a:rPr lang="en-US" sz="1600" dirty="0" smtClean="0">
                <a:solidFill>
                  <a:srgbClr val="172B4D"/>
                </a:solidFill>
              </a:rPr>
              <a:t>In the same front-end page</a:t>
            </a:r>
            <a:r>
              <a:rPr lang="en-US" sz="1600" dirty="0" smtClean="0">
                <a:solidFill>
                  <a:srgbClr val="172B4D"/>
                </a:solidFill>
                <a:latin typeface="+mj-lt"/>
              </a:rPr>
              <a:t>, besides the bank card number, it will show user’s phone number that is auto-filled with the phone number used for account registration. Also, the phone number is editable and user can manually modify the number if it is not the one used to registration the bank account.</a:t>
            </a:r>
          </a:p>
          <a:p>
            <a:pPr marL="342900" lvl="0" indent="-342900">
              <a:buAutoNum type="arabicPeriod"/>
            </a:pPr>
            <a:r>
              <a:rPr lang="en-US" sz="1600" dirty="0">
                <a:solidFill>
                  <a:srgbClr val="172B4D"/>
                </a:solidFill>
              </a:rPr>
              <a:t>In the same front-end </a:t>
            </a:r>
            <a:r>
              <a:rPr lang="en-US" sz="1600" dirty="0" smtClean="0">
                <a:solidFill>
                  <a:srgbClr val="172B4D"/>
                </a:solidFill>
              </a:rPr>
              <a:t>page</a:t>
            </a:r>
            <a:r>
              <a:rPr lang="en-US" sz="1600" dirty="0" smtClean="0">
                <a:solidFill>
                  <a:srgbClr val="172B4D"/>
                </a:solidFill>
                <a:latin typeface="+mj-lt"/>
              </a:rPr>
              <a:t>, below the phone number row, SMS verification code is requested. After the user click “Acquire Verification Code”, the phone will receive 4/6 digits. </a:t>
            </a: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10970211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4"/>
  <p:tag name="MIO_SHOW_DATE" val="False"/>
  <p:tag name="MIO_SHOW_FOOTER" val="True"/>
  <p:tag name="MIO_SHOW_PAGENUMBER" val="True"/>
  <p:tag name="MIO_AVOID_BLANK_LAYOUT" val="True"/>
  <p:tag name="MIO_NUMBER_OF_VALID_LAYOUTS" val="15"/>
  <p:tag name="MIO_MST_COLOR_1" val="0,0,0,Dunkel 1"/>
  <p:tag name="MIO_MST_COLOR_2" val="255,255,255,Hell 1"/>
  <p:tag name="MIO_MST_COLOR_3" val="64,64,64,Dunkel 2"/>
  <p:tag name="MIO_MST_COLOR_4" val="146,162,189,Hell 2"/>
  <p:tag name="MIO_MST_COLOR_5" val="102,113,132,Akzent 1"/>
  <p:tag name="MIO_MST_COLOR_6" val="146,162,189,Akzent 2"/>
  <p:tag name="MIO_MST_COLOR_7" val="173,185,206,Akzent 3"/>
  <p:tag name="MIO_MST_COLOR_8" val="201,209,222,Akzent 4"/>
  <p:tag name="MIO_MST_COLOR_9" val="228,232,238,Akzent 5"/>
  <p:tag name="MIO_MST_COLOR_10" val="221,218,210,Akzent 6"/>
  <p:tag name="MIO_MST_COLOR_11" val="0,0,0,"/>
  <p:tag name="MIO_MST_COLOR_12" val="0,0,0,"/>
  <p:tag name="MIO_HDS" val="True"/>
  <p:tag name="MIO_EK" val="1989"/>
  <p:tag name="MIO_UPDATE" val="True"/>
  <p:tag name="MIO_VERSION" val="23.10.2015 16:52:00"/>
  <p:tag name="MIO_DBID" val="917DD09C-76C3-4640-8E0D-382111CB3B69"/>
  <p:tag name="MIO_LASTDOWNLOADED" val="30.10.2015 14:18:05"/>
  <p:tag name="MIO_OBJECTNAME" val="BMW Group 4:3"/>
  <p:tag name="MIO_LASTEDITORNAME" val="empower enterprise"/>
</p:tagLst>
</file>

<file path=ppt/theme/theme1.xml><?xml version="1.0" encoding="utf-8"?>
<a:theme xmlns:a="http://schemas.openxmlformats.org/drawingml/2006/main" name="BMW Group 16:9">
  <a:themeElements>
    <a:clrScheme name="Benutzerdefiniert 68">
      <a:dk1>
        <a:srgbClr val="000000"/>
      </a:dk1>
      <a:lt1>
        <a:sysClr val="window" lastClr="FFFFFF"/>
      </a:lt1>
      <a:dk2>
        <a:srgbClr val="404040"/>
      </a:dk2>
      <a:lt2>
        <a:srgbClr val="92A2BD"/>
      </a:lt2>
      <a:accent1>
        <a:srgbClr val="667184"/>
      </a:accent1>
      <a:accent2>
        <a:srgbClr val="92A2BD"/>
      </a:accent2>
      <a:accent3>
        <a:srgbClr val="ADB9CE"/>
      </a:accent3>
      <a:accent4>
        <a:srgbClr val="C9D1DE"/>
      </a:accent4>
      <a:accent5>
        <a:srgbClr val="E4E8EE"/>
      </a:accent5>
      <a:accent6>
        <a:srgbClr val="DDDAD2"/>
      </a:accent6>
      <a:hlink>
        <a:srgbClr val="000000"/>
      </a:hlink>
      <a:folHlink>
        <a:srgbClr val="000000"/>
      </a:folHlink>
    </a:clrScheme>
    <a:fontScheme name="BMW GROUP">
      <a:majorFont>
        <a:latin typeface="BMW Group Condensed"/>
        <a:ea typeface=""/>
        <a:cs typeface=""/>
      </a:majorFont>
      <a:minorFont>
        <a:latin typeface="BMW Group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CCCC"/>
        </a:solidFill>
        <a:ln w="9525">
          <a:solidFill>
            <a:srgbClr val="CCCCCC"/>
          </a:solidFill>
        </a:ln>
      </a:spPr>
      <a:bodyPr rtlCol="0" anchor="t"/>
      <a:lstStyle>
        <a:defPPr algn="l" rtl="0" eaLnBrk="1" fontAlgn="auto" hangingPunct="1">
          <a:lnSpc>
            <a:spcPct val="100000"/>
          </a:lnSpc>
          <a:spcBef>
            <a:spcPts val="0"/>
          </a:spcBef>
          <a:spcAft>
            <a:spcPts val="0"/>
          </a:spcAft>
          <a:defRPr sz="1800" b="0" i="0" u="none" baseline="0" dirty="0" err="1" smtClean="0">
            <a:solidFill>
              <a:srgbClr val="666666"/>
            </a:solidFill>
            <a:latin typeface="BMW Group Condensed" panose="020B0606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92A2BD"/>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vert="horz" rtlCol="0">
        <a:spAutoFit/>
      </a:bodyPr>
      <a:lstStyle>
        <a:defPPr algn="l" rtl="0" eaLnBrk="1" fontAlgn="auto" hangingPunct="1">
          <a:lnSpc>
            <a:spcPct val="100000"/>
          </a:lnSpc>
          <a:spcBef>
            <a:spcPts val="0"/>
          </a:spcBef>
          <a:spcAft>
            <a:spcPts val="0"/>
          </a:spcAft>
          <a:defRPr sz="1800" b="0" i="0" u="none" baseline="0" dirty="0" smtClean="0">
            <a:solidFill>
              <a:srgbClr val="000000"/>
            </a:solidFill>
            <a:latin typeface="BMW Group Condensed" panose="020B0606020202020204" pitchFamily="34" charset="0"/>
          </a:defRPr>
        </a:defPPr>
      </a:lstStyle>
    </a:txDef>
  </a:objectDefaults>
  <a:extraClrSchemeLst/>
  <a:custClrLst>
    <a:custClr name="Grundfarbe Schwarz">
      <a:srgbClr val="000000"/>
    </a:custClr>
    <a:custClr name="Grundfarbe Graubraun 1">
      <a:srgbClr val="555147"/>
    </a:custClr>
    <a:custClr name="Grundfarbe Blau 1">
      <a:srgbClr val="667084"/>
    </a:custClr>
    <a:custClr name="Grundfarbe Gruen 1">
      <a:srgbClr val="747400"/>
    </a:custClr>
    <a:custClr name="Grundfarbe Gelb 1">
      <a:srgbClr val="BE9809"/>
    </a:custClr>
    <a:custClr name="Akzentfarbe Orange 1">
      <a:srgbClr val="FE6700"/>
    </a:custClr>
    <a:custClr name="Akzentfarbe Braun 1">
      <a:srgbClr val="5B4334"/>
    </a:custClr>
    <a:custClr name="Akzentfarbe Rot 1">
      <a:srgbClr val="7C0A0E"/>
    </a:custClr>
    <a:custClr name="Zusatzfarbe Blau 1">
      <a:srgbClr val="3F7BFD"/>
    </a:custClr>
    <a:custClr name="Zusatzfarbe Gruen 1">
      <a:srgbClr val="3D6A3C"/>
    </a:custClr>
    <a:custClr name="Grundfarbe Grau 1">
      <a:srgbClr val="404040"/>
    </a:custClr>
    <a:custClr name="Grundfarbe Graubraun 2">
      <a:srgbClr val="7F7A6A"/>
    </a:custClr>
    <a:custClr name="Grundfarbe Blau 2">
      <a:srgbClr val="92A2BD"/>
    </a:custClr>
    <a:custClr name="Grundfarbe Gruen 2">
      <a:srgbClr val="959500"/>
    </a:custClr>
    <a:custClr name="Grundfarbe Gelb 2">
      <a:srgbClr val="FECB00"/>
    </a:custClr>
    <a:custClr name="Akzentfarbe Orange 2">
      <a:srgbClr val="FE8533"/>
    </a:custClr>
    <a:custClr name="Akzentfarbe Braun 2">
      <a:srgbClr val="9C5C48"/>
    </a:custClr>
    <a:custClr name="Akzentfarbe Rot 2">
      <a:srgbClr val="B20F14"/>
    </a:custClr>
    <a:custClr name="Zusatzfarbe Blau 2">
      <a:srgbClr val="6595FD"/>
    </a:custClr>
    <a:custClr name="Zusatzfarbe Gruen 2">
      <a:srgbClr val="648863"/>
    </a:custClr>
    <a:custClr name="Grundfarbe Grau 2">
      <a:srgbClr val="666666"/>
    </a:custClr>
    <a:custClr name="Grundfarbe Graubraun 3">
      <a:srgbClr val="AAA38E"/>
    </a:custClr>
    <a:custClr name="Grundfarbe Blau 3">
      <a:srgbClr val="ADB9CE"/>
    </a:custClr>
    <a:custClr name="Grundfarbe Gruen 3">
      <a:srgbClr val="B0B040"/>
    </a:custClr>
    <a:custClr name="Grundfarbe Gelb 3">
      <a:srgbClr val="FEE372"/>
    </a:custClr>
    <a:custClr name="Akzentfarbe Orange 3">
      <a:srgbClr val="FEA466"/>
    </a:custClr>
    <a:custClr name="Akzentfarbe Braun 3">
      <a:srgbClr val="976F57"/>
    </a:custClr>
    <a:custClr name="Akzentfarbe Rot 3">
      <a:srgbClr val="D16F72"/>
    </a:custClr>
    <a:custClr name="Zusatzfarbe Blau 3">
      <a:srgbClr val="8CB0FE"/>
    </a:custClr>
    <a:custClr name="Zusatzfarbe Gruen 3">
      <a:srgbClr val="8BA68A"/>
    </a:custClr>
    <a:custClr name="Grundfarbe Grau 3">
      <a:srgbClr val="999999"/>
    </a:custClr>
    <a:custClr name="Grundfarbe Graubraun 4">
      <a:srgbClr val="BFBAAA"/>
    </a:custClr>
    <a:custClr name="Grundfarbe Blau 4">
      <a:srgbClr val="C9D1DE"/>
    </a:custClr>
    <a:custClr name="Grundfarbe Gruen 4">
      <a:srgbClr val="CFCF8C"/>
    </a:custClr>
    <a:custClr name="Grundfarbe Gelb 4">
      <a:srgbClr val="FFEA99"/>
    </a:custClr>
    <a:custClr name="Akzentfarbe Orange 4">
      <a:srgbClr val="FFC299"/>
    </a:custClr>
    <a:custClr name="Akzentfarbe Braun 4">
      <a:srgbClr val="B19395"/>
    </a:custClr>
    <a:custClr name="Akzentfarbe Rot 4">
      <a:srgbClr val="DF9A9C"/>
    </a:custClr>
    <a:custClr name="Zusatzfarbe Blau 4">
      <a:srgbClr val="B2CAFE"/>
    </a:custClr>
    <a:custClr name="Zusatzfarbe Gruen 4">
      <a:srgbClr val="B1C3B1"/>
    </a:custClr>
    <a:custClr name="Grundfarbe Grau 4">
      <a:srgbClr val="CCCCCC"/>
    </a:custClr>
    <a:custClr name="Grundfarbe Graubraun 5">
      <a:srgbClr val="DDDAD2"/>
    </a:custClr>
    <a:custClr name="Grundfarbe Blau 5">
      <a:srgbClr val="E4E8EE"/>
    </a:custClr>
    <a:custClr name="Grundfarbe Gruen 5">
      <a:srgbClr val="EAEACC"/>
    </a:custClr>
    <a:custClr name="Grundfarbe Gelb 5">
      <a:srgbClr val="FFF5CC"/>
    </a:custClr>
    <a:custClr name="Akzentfarbe Orange 5">
      <a:srgbClr val="FFE1CC"/>
    </a:custClr>
    <a:custClr name="Akzentfarbe Braun 5">
      <a:srgbClr val="C8B3A6"/>
    </a:custClr>
    <a:custClr name="Akzentfarbe Rot 5">
      <a:srgbClr val="EABEBF"/>
    </a:custClr>
    <a:custClr name="Zusatzfarbe Blau 5">
      <a:srgbClr val="D9E5FF"/>
    </a:custClr>
    <a:custClr name="Zusatzfarbe Gruen 5">
      <a:srgbClr val="D8E1D8"/>
    </a:custClr>
  </a:custClrLst>
  <a:extLst>
    <a:ext uri="{05A4C25C-085E-4340-85A3-A5531E510DB2}">
      <thm15:themeFamily xmlns:thm15="http://schemas.microsoft.com/office/thememl/2012/main" name="BMWGroup_FS_BMW+MINI+RR_Zusatzbegriff_E_16zu9.pptx" id="{84844328-F1CC-4A35-9085-C869E2533542}" vid="{09338282-BEEE-4034-A323-258CEF5B5013}"/>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enutzerdefiniert 4">
      <a:majorFont>
        <a:latin typeface="BMW Group"/>
        <a:ea typeface=""/>
        <a:cs typeface=""/>
      </a:majorFont>
      <a:minorFont>
        <a:latin typeface="BMW Group"/>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BMWGroup_FS_BMW+MINI+RR_E_16zu9</Template>
  <TotalTime>0</TotalTime>
  <Words>2708</Words>
  <Application>Microsoft Office PowerPoint</Application>
  <PresentationFormat>Widescreen</PresentationFormat>
  <Paragraphs>272</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BMW Type Global Pro Regular</vt:lpstr>
      <vt:lpstr>Microsoft YaHei UI</vt:lpstr>
      <vt:lpstr>Arial</vt:lpstr>
      <vt:lpstr>BMW Group</vt:lpstr>
      <vt:lpstr>BMW Group Condensed</vt:lpstr>
      <vt:lpstr>BMW Group Condensed Bold</vt:lpstr>
      <vt:lpstr>BMW Group Light</vt:lpstr>
      <vt:lpstr>Calibri</vt:lpstr>
      <vt:lpstr>Symbol</vt:lpstr>
      <vt:lpstr>Times New Roman</vt:lpstr>
      <vt:lpstr>Wingdings</vt:lpstr>
      <vt:lpstr>BMW Group 16:9</vt:lpstr>
      <vt:lpstr>PowerPoint Presentation</vt:lpstr>
      <vt:lpstr>PowerPoint Presentation</vt:lpstr>
      <vt:lpstr>EF-EP-007: E-AutheNtication</vt:lpstr>
      <vt:lpstr>EF-EP-007: E-AutheNtication</vt:lpstr>
      <vt:lpstr>Story ID: EP007-S001-DW: </vt:lpstr>
      <vt:lpstr>Story ID: EP007-S004-DW:</vt:lpstr>
      <vt:lpstr>Story ID: EP007-S002-DW: </vt:lpstr>
      <vt:lpstr>Story ID: EP007-S002-DW:</vt:lpstr>
      <vt:lpstr>Story ID: EP007-S003-DW: </vt:lpstr>
      <vt:lpstr>Story ID: EP007-S003-DW:</vt:lpstr>
      <vt:lpstr>Story ID: EP007-S002-DW</vt:lpstr>
      <vt:lpstr>Story ID: EP007-S002-DW</vt:lpstr>
      <vt:lpstr>Story ID: EP007-S003-DW</vt:lpstr>
      <vt:lpstr>Story ID: EP007-S004-DW: </vt:lpstr>
      <vt:lpstr>Story ID: EP007-S004-DW:</vt:lpstr>
      <vt:lpstr>Story ID: EP007-S004-DW</vt:lpstr>
      <vt:lpstr>Story ID: EP007-S005-DW: </vt:lpstr>
      <vt:lpstr>Story ID: EP007-S006-DW: </vt:lpstr>
      <vt:lpstr>Story ID: EP007-S006-DW: </vt:lpstr>
      <vt:lpstr>Story ID: EP007-S007-DW: </vt:lpstr>
    </vt:vector>
  </TitlesOfParts>
  <Company>BMW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Befelein Maximilian, SF3-CN-M</dc:creator>
  <cp:lastModifiedBy>Wu Dee, SF3-CN-V-23</cp:lastModifiedBy>
  <cp:revision>350</cp:revision>
  <dcterms:created xsi:type="dcterms:W3CDTF">2017-04-27T07:24:45Z</dcterms:created>
  <dcterms:modified xsi:type="dcterms:W3CDTF">2018-11-01T09:53:31Z</dcterms:modified>
</cp:coreProperties>
</file>