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olt Zsombor Kapás" initials="ZZK" lastIdx="1" clrIdx="0">
    <p:extLst>
      <p:ext uri="{19B8F6BF-5375-455C-9EA6-DF929625EA0E}">
        <p15:presenceInfo xmlns:p15="http://schemas.microsoft.com/office/powerpoint/2012/main" userId="f5faf8e1b6575a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3FE8E-DF23-49AB-8402-A0F012856A8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6FCF0532-8E50-43EE-B6D1-34B07EEBE8EE}">
      <dgm:prSet phldrT="[Szöveg]"/>
      <dgm:spPr/>
      <dgm:t>
        <a:bodyPr/>
        <a:lstStyle/>
        <a:p>
          <a:r>
            <a:rPr lang="hu-HU" dirty="0"/>
            <a:t>       Manuális tesztforgatókönyv</a:t>
          </a:r>
        </a:p>
      </dgm:t>
    </dgm:pt>
    <dgm:pt modelId="{44C2EABE-84C6-4150-ABD0-B58D565508D5}" type="parTrans" cxnId="{552DF1AF-515B-433A-99FF-3E15B6EEFDDA}">
      <dgm:prSet/>
      <dgm:spPr/>
      <dgm:t>
        <a:bodyPr/>
        <a:lstStyle/>
        <a:p>
          <a:endParaRPr lang="hu-HU"/>
        </a:p>
      </dgm:t>
    </dgm:pt>
    <dgm:pt modelId="{0BAD944F-1581-4709-B895-C8429A498823}" type="sibTrans" cxnId="{552DF1AF-515B-433A-99FF-3E15B6EEFDD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A képen asztal látható&#10;&#10;Automatikusan generált leírás">
            <a:extLst>
              <a:ext uri="{FF2B5EF4-FFF2-40B4-BE49-F238E27FC236}">
                <a16:creationId xmlns:a16="http://schemas.microsoft.com/office/drawing/2014/main" id="{A3E35A97-F728-4878-A913-0524F28142A5}"/>
              </a:ext>
            </a:extLst>
          </dgm14:cNvPr>
        </a:ext>
      </dgm:extLst>
    </dgm:pt>
    <dgm:pt modelId="{6E48D864-E386-4D64-8D9F-1284AA63B8F1}" type="pres">
      <dgm:prSet presAssocID="{49F3FE8E-DF23-49AB-8402-A0F012856A80}" presName="Name0" presStyleCnt="0">
        <dgm:presLayoutVars>
          <dgm:chMax val="7"/>
          <dgm:chPref val="7"/>
          <dgm:dir/>
        </dgm:presLayoutVars>
      </dgm:prSet>
      <dgm:spPr/>
    </dgm:pt>
    <dgm:pt modelId="{300061D5-4DF8-4C92-B75E-2D1B4D731D31}" type="pres">
      <dgm:prSet presAssocID="{6FCF0532-8E50-43EE-B6D1-34B07EEBE8EE}" presName="parTx1" presStyleLbl="node1" presStyleIdx="0" presStyleCnt="1" custLinFactNeighborX="-11442" custLinFactNeighborY="-65455"/>
      <dgm:spPr/>
    </dgm:pt>
    <dgm:pt modelId="{2829DB68-8229-47A1-ABF7-EDD8F36FCCA9}" type="pres">
      <dgm:prSet presAssocID="{0BAD944F-1581-4709-B895-C8429A498823}" presName="picture1" presStyleCnt="0"/>
      <dgm:spPr/>
    </dgm:pt>
    <dgm:pt modelId="{D88AC931-A2D5-4F71-ACB1-872FB03C0B20}" type="pres">
      <dgm:prSet presAssocID="{0BAD944F-1581-4709-B895-C8429A498823}" presName="imageRepeatNode" presStyleLbl="fgImgPlace1" presStyleIdx="0" presStyleCnt="1" custLinFactNeighborX="-11436" custLinFactNeighborY="-45122"/>
      <dgm:spPr/>
    </dgm:pt>
  </dgm:ptLst>
  <dgm:cxnLst>
    <dgm:cxn modelId="{5BBDAB9F-9053-4ABF-8735-DE53DB0282DE}" type="presOf" srcId="{6FCF0532-8E50-43EE-B6D1-34B07EEBE8EE}" destId="{300061D5-4DF8-4C92-B75E-2D1B4D731D31}" srcOrd="0" destOrd="0" presId="urn:microsoft.com/office/officeart/2008/layout/AscendingPictureAccentProcess"/>
    <dgm:cxn modelId="{552DF1AF-515B-433A-99FF-3E15B6EEFDDA}" srcId="{49F3FE8E-DF23-49AB-8402-A0F012856A80}" destId="{6FCF0532-8E50-43EE-B6D1-34B07EEBE8EE}" srcOrd="0" destOrd="0" parTransId="{44C2EABE-84C6-4150-ABD0-B58D565508D5}" sibTransId="{0BAD944F-1581-4709-B895-C8429A498823}"/>
    <dgm:cxn modelId="{9B9496BB-3D31-471F-85B4-5A11A83E3071}" type="presOf" srcId="{49F3FE8E-DF23-49AB-8402-A0F012856A80}" destId="{6E48D864-E386-4D64-8D9F-1284AA63B8F1}" srcOrd="0" destOrd="0" presId="urn:microsoft.com/office/officeart/2008/layout/AscendingPictureAccentProcess"/>
    <dgm:cxn modelId="{67B60DE8-3079-479F-B3BB-0218C2245CD0}" type="presOf" srcId="{0BAD944F-1581-4709-B895-C8429A498823}" destId="{D88AC931-A2D5-4F71-ACB1-872FB03C0B20}" srcOrd="0" destOrd="0" presId="urn:microsoft.com/office/officeart/2008/layout/AscendingPictureAccentProcess"/>
    <dgm:cxn modelId="{52C194B4-E1C0-4B17-874B-826CA852E28F}" type="presParOf" srcId="{6E48D864-E386-4D64-8D9F-1284AA63B8F1}" destId="{300061D5-4DF8-4C92-B75E-2D1B4D731D31}" srcOrd="0" destOrd="0" presId="urn:microsoft.com/office/officeart/2008/layout/AscendingPictureAccentProcess"/>
    <dgm:cxn modelId="{9B37D980-15B7-4E22-B7AA-8413CFDBF606}" type="presParOf" srcId="{6E48D864-E386-4D64-8D9F-1284AA63B8F1}" destId="{2829DB68-8229-47A1-ABF7-EDD8F36FCCA9}" srcOrd="1" destOrd="0" presId="urn:microsoft.com/office/officeart/2008/layout/AscendingPictureAccentProcess"/>
    <dgm:cxn modelId="{3E579D08-C517-4657-B828-4977F63E4859}" type="presParOf" srcId="{2829DB68-8229-47A1-ABF7-EDD8F36FCCA9}" destId="{D88AC931-A2D5-4F71-ACB1-872FB03C0B2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F51B6-0D4C-406C-9BF1-8A9B666B1789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7B389DEB-F102-41B1-9716-A6902AEBC337}">
      <dgm:prSet phldrT="[Szöveg]"/>
      <dgm:spPr/>
      <dgm:t>
        <a:bodyPr/>
        <a:lstStyle/>
        <a:p>
          <a:r>
            <a:rPr lang="hu-HU" dirty="0"/>
            <a:t>Automatizált tesztforgatókönyv</a:t>
          </a:r>
        </a:p>
      </dgm:t>
    </dgm:pt>
    <dgm:pt modelId="{9E0ED3D3-DB31-4547-8C13-AABDE8788F48}" type="parTrans" cxnId="{0F106DF7-713A-4811-AD92-D9C358760DF0}">
      <dgm:prSet/>
      <dgm:spPr/>
      <dgm:t>
        <a:bodyPr/>
        <a:lstStyle/>
        <a:p>
          <a:endParaRPr lang="hu-HU"/>
        </a:p>
      </dgm:t>
    </dgm:pt>
    <dgm:pt modelId="{44198743-0671-4EF1-BCA7-4CF35EE76CB7}" type="sibTrans" cxnId="{0F106DF7-713A-4811-AD92-D9C358760DF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A képen asztal látható&#10;&#10;Automatikusan generált leírás">
            <a:extLst>
              <a:ext uri="{FF2B5EF4-FFF2-40B4-BE49-F238E27FC236}">
                <a16:creationId xmlns:a16="http://schemas.microsoft.com/office/drawing/2014/main" id="{7604CBAA-1EE4-4A1A-8815-221A4EA4B4EC}"/>
              </a:ext>
            </a:extLst>
          </dgm14:cNvPr>
        </a:ext>
      </dgm:extLst>
    </dgm:pt>
    <dgm:pt modelId="{12A9ECEF-C77E-4DA9-91FF-F66BA8376BEB}" type="pres">
      <dgm:prSet presAssocID="{5E3F51B6-0D4C-406C-9BF1-8A9B666B1789}" presName="Name0" presStyleCnt="0">
        <dgm:presLayoutVars>
          <dgm:chMax val="7"/>
          <dgm:chPref val="7"/>
          <dgm:dir/>
        </dgm:presLayoutVars>
      </dgm:prSet>
      <dgm:spPr/>
    </dgm:pt>
    <dgm:pt modelId="{30FEAF15-C215-4407-9AB4-868BA211970C}" type="pres">
      <dgm:prSet presAssocID="{7B389DEB-F102-41B1-9716-A6902AEBC337}" presName="parTx1" presStyleLbl="node1" presStyleIdx="0" presStyleCnt="1" custLinFactNeighborX="-15649" custLinFactNeighborY="-2543"/>
      <dgm:spPr/>
    </dgm:pt>
    <dgm:pt modelId="{8B29C611-2B4B-464F-9D52-549976C0BF79}" type="pres">
      <dgm:prSet presAssocID="{44198743-0671-4EF1-BCA7-4CF35EE76CB7}" presName="picture1" presStyleCnt="0"/>
      <dgm:spPr/>
    </dgm:pt>
    <dgm:pt modelId="{F6C68EF6-5917-4D0D-B24D-57E298FD6284}" type="pres">
      <dgm:prSet presAssocID="{44198743-0671-4EF1-BCA7-4CF35EE76CB7}" presName="imageRepeatNode" presStyleLbl="fgImgPlace1" presStyleIdx="0" presStyleCnt="1" custLinFactX="83456" custLinFactNeighborX="100000" custLinFactNeighborY="-13828"/>
      <dgm:spPr/>
    </dgm:pt>
  </dgm:ptLst>
  <dgm:cxnLst>
    <dgm:cxn modelId="{EFAB1406-56E4-47A9-A6A7-CC0C57C44121}" type="presOf" srcId="{5E3F51B6-0D4C-406C-9BF1-8A9B666B1789}" destId="{12A9ECEF-C77E-4DA9-91FF-F66BA8376BEB}" srcOrd="0" destOrd="0" presId="urn:microsoft.com/office/officeart/2008/layout/AscendingPictureAccentProcess"/>
    <dgm:cxn modelId="{2801ECA8-0DB1-40B9-B0E6-D6B121B92A1C}" type="presOf" srcId="{44198743-0671-4EF1-BCA7-4CF35EE76CB7}" destId="{F6C68EF6-5917-4D0D-B24D-57E298FD6284}" srcOrd="0" destOrd="0" presId="urn:microsoft.com/office/officeart/2008/layout/AscendingPictureAccentProcess"/>
    <dgm:cxn modelId="{DF0C13C9-B43E-46C7-ACCD-D85354D001C2}" type="presOf" srcId="{7B389DEB-F102-41B1-9716-A6902AEBC337}" destId="{30FEAF15-C215-4407-9AB4-868BA211970C}" srcOrd="0" destOrd="0" presId="urn:microsoft.com/office/officeart/2008/layout/AscendingPictureAccentProcess"/>
    <dgm:cxn modelId="{0F106DF7-713A-4811-AD92-D9C358760DF0}" srcId="{5E3F51B6-0D4C-406C-9BF1-8A9B666B1789}" destId="{7B389DEB-F102-41B1-9716-A6902AEBC337}" srcOrd="0" destOrd="0" parTransId="{9E0ED3D3-DB31-4547-8C13-AABDE8788F48}" sibTransId="{44198743-0671-4EF1-BCA7-4CF35EE76CB7}"/>
    <dgm:cxn modelId="{124E5B99-CC5F-4128-BF4C-0DB1B919B2AB}" type="presParOf" srcId="{12A9ECEF-C77E-4DA9-91FF-F66BA8376BEB}" destId="{30FEAF15-C215-4407-9AB4-868BA211970C}" srcOrd="0" destOrd="0" presId="urn:microsoft.com/office/officeart/2008/layout/AscendingPictureAccentProcess"/>
    <dgm:cxn modelId="{FDC35434-F9FA-4CD8-B607-1C30946DAE0C}" type="presParOf" srcId="{12A9ECEF-C77E-4DA9-91FF-F66BA8376BEB}" destId="{8B29C611-2B4B-464F-9D52-549976C0BF79}" srcOrd="1" destOrd="0" presId="urn:microsoft.com/office/officeart/2008/layout/AscendingPictureAccentProcess"/>
    <dgm:cxn modelId="{9CF4AFEE-1809-43D1-8CC0-89146A1829AF}" type="presParOf" srcId="{8B29C611-2B4B-464F-9D52-549976C0BF79}" destId="{F6C68EF6-5917-4D0D-B24D-57E298FD628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C7248-5E74-47EC-BAA4-A9737DC5879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FBAAB671-A32C-40DD-AF68-FEEBF6D742BC}">
      <dgm:prSet phldrT="[Szöveg]"/>
      <dgm:spPr/>
      <dgm:t>
        <a:bodyPr/>
        <a:lstStyle/>
        <a:p>
          <a:r>
            <a:rPr lang="hu-HU" dirty="0" err="1"/>
            <a:t>Automatizáció</a:t>
          </a:r>
          <a:endParaRPr lang="hu-HU" dirty="0"/>
        </a:p>
        <a:p>
          <a:r>
            <a:rPr lang="hu-HU" dirty="0" err="1"/>
            <a:t>Selenium</a:t>
          </a:r>
          <a:r>
            <a:rPr lang="hu-HU" dirty="0"/>
            <a:t> Python</a:t>
          </a:r>
        </a:p>
      </dgm:t>
    </dgm:pt>
    <dgm:pt modelId="{80190010-234F-40A2-9C2A-1FE099B5162F}" type="parTrans" cxnId="{6764C767-7FE6-4A53-81A5-D11D37B0CF88}">
      <dgm:prSet/>
      <dgm:spPr/>
      <dgm:t>
        <a:bodyPr/>
        <a:lstStyle/>
        <a:p>
          <a:endParaRPr lang="hu-HU"/>
        </a:p>
      </dgm:t>
    </dgm:pt>
    <dgm:pt modelId="{566FAD7D-0E5E-4007-95B8-569DEE81F1FB}" type="sibTrans" cxnId="{6764C767-7FE6-4A53-81A5-D11D37B0CF8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7000" r="-77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A képen szöveg, képernyőkép, monitor, beltéri látható&#10;&#10;Automatikusan generált leírás">
            <a:extLst>
              <a:ext uri="{FF2B5EF4-FFF2-40B4-BE49-F238E27FC236}">
                <a16:creationId xmlns:a16="http://schemas.microsoft.com/office/drawing/2014/main" id="{62F805E5-D3CB-4A9E-9DD7-C4D54C7E1CE9}"/>
              </a:ext>
            </a:extLst>
          </dgm14:cNvPr>
        </a:ext>
      </dgm:extLst>
    </dgm:pt>
    <dgm:pt modelId="{A8E43B15-9FC8-4796-8061-9CE8E6B5CA66}" type="pres">
      <dgm:prSet presAssocID="{0C4C7248-5E74-47EC-BAA4-A9737DC58792}" presName="Name0" presStyleCnt="0">
        <dgm:presLayoutVars>
          <dgm:chMax val="7"/>
          <dgm:chPref val="7"/>
          <dgm:dir/>
        </dgm:presLayoutVars>
      </dgm:prSet>
      <dgm:spPr/>
    </dgm:pt>
    <dgm:pt modelId="{801F503F-A2E5-4BC2-A65B-379E8443F780}" type="pres">
      <dgm:prSet presAssocID="{FBAAB671-A32C-40DD-AF68-FEEBF6D742BC}" presName="parTx1" presStyleLbl="node1" presStyleIdx="0" presStyleCnt="1" custScaleX="90174" custScaleY="90174" custLinFactY="10974" custLinFactNeighborX="10618" custLinFactNeighborY="100000"/>
      <dgm:spPr/>
    </dgm:pt>
    <dgm:pt modelId="{C5C2E123-E59E-4686-ACE4-0B110327820F}" type="pres">
      <dgm:prSet presAssocID="{566FAD7D-0E5E-4007-95B8-569DEE81F1FB}" presName="picture1" presStyleCnt="0"/>
      <dgm:spPr/>
    </dgm:pt>
    <dgm:pt modelId="{59034422-4881-4252-9448-39DBB5C86644}" type="pres">
      <dgm:prSet presAssocID="{566FAD7D-0E5E-4007-95B8-569DEE81F1FB}" presName="imageRepeatNode" presStyleLbl="fgImgPlace1" presStyleIdx="0" presStyleCnt="1" custScaleX="81069" custScaleY="81069" custLinFactNeighborX="42539" custLinFactNeighborY="32709"/>
      <dgm:spPr/>
    </dgm:pt>
  </dgm:ptLst>
  <dgm:cxnLst>
    <dgm:cxn modelId="{13C2E727-D6CC-4A93-BCBC-D9E96E9DE353}" type="presOf" srcId="{FBAAB671-A32C-40DD-AF68-FEEBF6D742BC}" destId="{801F503F-A2E5-4BC2-A65B-379E8443F780}" srcOrd="0" destOrd="0" presId="urn:microsoft.com/office/officeart/2008/layout/AscendingPictureAccentProcess"/>
    <dgm:cxn modelId="{9390D962-9C33-4A98-8E7B-04AF2FC31466}" type="presOf" srcId="{0C4C7248-5E74-47EC-BAA4-A9737DC58792}" destId="{A8E43B15-9FC8-4796-8061-9CE8E6B5CA66}" srcOrd="0" destOrd="0" presId="urn:microsoft.com/office/officeart/2008/layout/AscendingPictureAccentProcess"/>
    <dgm:cxn modelId="{6764C767-7FE6-4A53-81A5-D11D37B0CF88}" srcId="{0C4C7248-5E74-47EC-BAA4-A9737DC58792}" destId="{FBAAB671-A32C-40DD-AF68-FEEBF6D742BC}" srcOrd="0" destOrd="0" parTransId="{80190010-234F-40A2-9C2A-1FE099B5162F}" sibTransId="{566FAD7D-0E5E-4007-95B8-569DEE81F1FB}"/>
    <dgm:cxn modelId="{B2FA9E4B-70BC-4530-ADFB-25656F25439E}" type="presOf" srcId="{566FAD7D-0E5E-4007-95B8-569DEE81F1FB}" destId="{59034422-4881-4252-9448-39DBB5C86644}" srcOrd="0" destOrd="0" presId="urn:microsoft.com/office/officeart/2008/layout/AscendingPictureAccentProcess"/>
    <dgm:cxn modelId="{3AA7723B-EF1D-441A-8CFB-81F9DFC1C603}" type="presParOf" srcId="{A8E43B15-9FC8-4796-8061-9CE8E6B5CA66}" destId="{801F503F-A2E5-4BC2-A65B-379E8443F780}" srcOrd="0" destOrd="0" presId="urn:microsoft.com/office/officeart/2008/layout/AscendingPictureAccentProcess"/>
    <dgm:cxn modelId="{88AC960C-292A-4220-98FC-91B8C3626B4E}" type="presParOf" srcId="{A8E43B15-9FC8-4796-8061-9CE8E6B5CA66}" destId="{C5C2E123-E59E-4686-ACE4-0B110327820F}" srcOrd="1" destOrd="0" presId="urn:microsoft.com/office/officeart/2008/layout/AscendingPictureAccentProcess"/>
    <dgm:cxn modelId="{1D94DB60-8BC0-4F2B-BF1C-594FAB2E80CD}" type="presParOf" srcId="{C5C2E123-E59E-4686-ACE4-0B110327820F}" destId="{59034422-4881-4252-9448-39DBB5C8664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3894A-53DA-4FA3-A5A3-DF1D1CF0C985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CD39E7B0-A334-4AEC-BC47-78463F7F7A83}">
      <dgm:prSet phldrT="[Szöveg]"/>
      <dgm:spPr/>
      <dgm:t>
        <a:bodyPr/>
        <a:lstStyle/>
        <a:p>
          <a:r>
            <a:rPr lang="hu-HU" dirty="0" err="1"/>
            <a:t>Github</a:t>
          </a:r>
          <a:r>
            <a:rPr lang="hu-HU" dirty="0"/>
            <a:t> </a:t>
          </a:r>
          <a:r>
            <a:rPr lang="hu-HU" dirty="0" err="1"/>
            <a:t>Repo</a:t>
          </a:r>
          <a:endParaRPr lang="hu-HU" dirty="0"/>
        </a:p>
        <a:p>
          <a:r>
            <a:rPr lang="hu-HU" dirty="0" err="1"/>
            <a:t>Github</a:t>
          </a:r>
          <a:r>
            <a:rPr lang="hu-HU" dirty="0"/>
            <a:t> </a:t>
          </a:r>
          <a:r>
            <a:rPr lang="hu-HU" dirty="0" err="1"/>
            <a:t>Actions</a:t>
          </a:r>
          <a:endParaRPr lang="hu-HU" dirty="0"/>
        </a:p>
      </dgm:t>
    </dgm:pt>
    <dgm:pt modelId="{E26ADBAE-78E7-4568-88B5-719A1E8C2EF1}" type="parTrans" cxnId="{9AE9E8C2-3866-4C83-8264-ED19D4ED9F24}">
      <dgm:prSet/>
      <dgm:spPr/>
      <dgm:t>
        <a:bodyPr/>
        <a:lstStyle/>
        <a:p>
          <a:endParaRPr lang="hu-HU"/>
        </a:p>
      </dgm:t>
    </dgm:pt>
    <dgm:pt modelId="{69A3B4BD-5ABF-41C8-B21E-719FCB323BC9}" type="sibTrans" cxnId="{9AE9E8C2-3866-4C83-8264-ED19D4ED9F2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A képen szöveg, képernyőkép, számítógép, beltéri látható&#10;&#10;Automatikusan generált leírás">
            <a:extLst>
              <a:ext uri="{FF2B5EF4-FFF2-40B4-BE49-F238E27FC236}">
                <a16:creationId xmlns:a16="http://schemas.microsoft.com/office/drawing/2014/main" id="{4CC25F9E-E43C-4104-A473-23673B083382}"/>
              </a:ext>
            </a:extLst>
          </dgm14:cNvPr>
        </a:ext>
      </dgm:extLst>
    </dgm:pt>
    <dgm:pt modelId="{6E643D18-4244-45B8-90D2-6CE2CA92F836}" type="pres">
      <dgm:prSet presAssocID="{5CA3894A-53DA-4FA3-A5A3-DF1D1CF0C985}" presName="Name0" presStyleCnt="0">
        <dgm:presLayoutVars>
          <dgm:chMax val="7"/>
          <dgm:chPref val="7"/>
          <dgm:dir/>
        </dgm:presLayoutVars>
      </dgm:prSet>
      <dgm:spPr/>
    </dgm:pt>
    <dgm:pt modelId="{15960ABA-2356-422C-A1BF-80432AEC1708}" type="pres">
      <dgm:prSet presAssocID="{CD39E7B0-A334-4AEC-BC47-78463F7F7A83}" presName="parTx1" presStyleLbl="node1" presStyleIdx="0" presStyleCnt="1"/>
      <dgm:spPr/>
    </dgm:pt>
    <dgm:pt modelId="{01CEAB8F-B77A-404F-AE76-CBC2523460FB}" type="pres">
      <dgm:prSet presAssocID="{69A3B4BD-5ABF-41C8-B21E-719FCB323BC9}" presName="picture1" presStyleCnt="0"/>
      <dgm:spPr/>
    </dgm:pt>
    <dgm:pt modelId="{37E7AADF-97EB-4939-9A03-98BB67EAC52C}" type="pres">
      <dgm:prSet presAssocID="{69A3B4BD-5ABF-41C8-B21E-719FCB323BC9}" presName="imageRepeatNode" presStyleLbl="fgImgPlace1" presStyleIdx="0" presStyleCnt="1" custLinFactX="100000" custLinFactNeighborX="111034" custLinFactNeighborY="-459"/>
      <dgm:spPr/>
    </dgm:pt>
  </dgm:ptLst>
  <dgm:cxnLst>
    <dgm:cxn modelId="{48E92412-3ACE-441F-A1E7-D49D488BEBBA}" type="presOf" srcId="{CD39E7B0-A334-4AEC-BC47-78463F7F7A83}" destId="{15960ABA-2356-422C-A1BF-80432AEC1708}" srcOrd="0" destOrd="0" presId="urn:microsoft.com/office/officeart/2008/layout/AscendingPictureAccentProcess"/>
    <dgm:cxn modelId="{2D4FDE88-F214-419D-AEBD-C9F45433F5DA}" type="presOf" srcId="{5CA3894A-53DA-4FA3-A5A3-DF1D1CF0C985}" destId="{6E643D18-4244-45B8-90D2-6CE2CA92F836}" srcOrd="0" destOrd="0" presId="urn:microsoft.com/office/officeart/2008/layout/AscendingPictureAccentProcess"/>
    <dgm:cxn modelId="{F86C71C2-BF7C-4FF4-B7AE-E4E49A9EA3EE}" type="presOf" srcId="{69A3B4BD-5ABF-41C8-B21E-719FCB323BC9}" destId="{37E7AADF-97EB-4939-9A03-98BB67EAC52C}" srcOrd="0" destOrd="0" presId="urn:microsoft.com/office/officeart/2008/layout/AscendingPictureAccentProcess"/>
    <dgm:cxn modelId="{9AE9E8C2-3866-4C83-8264-ED19D4ED9F24}" srcId="{5CA3894A-53DA-4FA3-A5A3-DF1D1CF0C985}" destId="{CD39E7B0-A334-4AEC-BC47-78463F7F7A83}" srcOrd="0" destOrd="0" parTransId="{E26ADBAE-78E7-4568-88B5-719A1E8C2EF1}" sibTransId="{69A3B4BD-5ABF-41C8-B21E-719FCB323BC9}"/>
    <dgm:cxn modelId="{A5261D8D-C722-400F-AF38-887000BF10F2}" type="presParOf" srcId="{6E643D18-4244-45B8-90D2-6CE2CA92F836}" destId="{15960ABA-2356-422C-A1BF-80432AEC1708}" srcOrd="0" destOrd="0" presId="urn:microsoft.com/office/officeart/2008/layout/AscendingPictureAccentProcess"/>
    <dgm:cxn modelId="{A7B8432F-7DE5-4ECC-BD63-9DDF33F75B67}" type="presParOf" srcId="{6E643D18-4244-45B8-90D2-6CE2CA92F836}" destId="{01CEAB8F-B77A-404F-AE76-CBC2523460FB}" srcOrd="1" destOrd="0" presId="urn:microsoft.com/office/officeart/2008/layout/AscendingPictureAccentProcess"/>
    <dgm:cxn modelId="{F649091E-F41D-40AC-8CFD-994E2F21BEA4}" type="presParOf" srcId="{01CEAB8F-B77A-404F-AE76-CBC2523460FB}" destId="{37E7AADF-97EB-4939-9A03-98BB67EAC52C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61D5-4DF8-4C92-B75E-2D1B4D731D31}">
      <dsp:nvSpPr>
        <dsp:cNvPr id="0" name=""/>
        <dsp:cNvSpPr/>
      </dsp:nvSpPr>
      <dsp:spPr>
        <a:xfrm>
          <a:off x="630478" y="1205501"/>
          <a:ext cx="2869247" cy="769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324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       Manuális tesztforgatókönyv</a:t>
          </a:r>
        </a:p>
      </dsp:txBody>
      <dsp:txXfrm>
        <a:off x="668042" y="1243065"/>
        <a:ext cx="2794119" cy="694368"/>
      </dsp:txXfrm>
    </dsp:sp>
    <dsp:sp modelId="{D88AC931-A2D5-4F71-ACB1-872FB03C0B20}">
      <dsp:nvSpPr>
        <dsp:cNvPr id="0" name=""/>
        <dsp:cNvSpPr/>
      </dsp:nvSpPr>
      <dsp:spPr>
        <a:xfrm>
          <a:off x="11010" y="354616"/>
          <a:ext cx="1330254" cy="13304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EAF15-C215-4407-9AB4-868BA211970C}">
      <dsp:nvSpPr>
        <dsp:cNvPr id="0" name=""/>
        <dsp:cNvSpPr/>
      </dsp:nvSpPr>
      <dsp:spPr>
        <a:xfrm>
          <a:off x="526473" y="1625956"/>
          <a:ext cx="2963269" cy="794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22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Automatizált tesztforgatókönyv</a:t>
          </a:r>
        </a:p>
      </dsp:txBody>
      <dsp:txXfrm>
        <a:off x="565268" y="1664751"/>
        <a:ext cx="2885679" cy="717121"/>
      </dsp:txXfrm>
    </dsp:sp>
    <dsp:sp modelId="{F6C68EF6-5917-4D0D-B24D-57E298FD6284}">
      <dsp:nvSpPr>
        <dsp:cNvPr id="0" name=""/>
        <dsp:cNvSpPr/>
      </dsp:nvSpPr>
      <dsp:spPr>
        <a:xfrm>
          <a:off x="2688887" y="677216"/>
          <a:ext cx="1373845" cy="13740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F503F-A2E5-4BC2-A65B-379E8443F780}">
      <dsp:nvSpPr>
        <dsp:cNvPr id="0" name=""/>
        <dsp:cNvSpPr/>
      </dsp:nvSpPr>
      <dsp:spPr>
        <a:xfrm>
          <a:off x="2646121" y="1763351"/>
          <a:ext cx="3504924" cy="939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716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Automatizáció</a:t>
          </a:r>
          <a:endParaRPr lang="hu-HU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Selenium</a:t>
          </a:r>
          <a:r>
            <a:rPr lang="hu-HU" sz="2000" kern="1200" dirty="0"/>
            <a:t> Python</a:t>
          </a:r>
        </a:p>
      </dsp:txBody>
      <dsp:txXfrm>
        <a:off x="2692007" y="1809237"/>
        <a:ext cx="3413152" cy="848205"/>
      </dsp:txXfrm>
    </dsp:sp>
    <dsp:sp modelId="{59034422-4881-4252-9448-39DBB5C86644}">
      <dsp:nvSpPr>
        <dsp:cNvPr id="0" name=""/>
        <dsp:cNvSpPr/>
      </dsp:nvSpPr>
      <dsp:spPr>
        <a:xfrm>
          <a:off x="1901779" y="1020023"/>
          <a:ext cx="1460895" cy="1461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7000" r="-7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60ABA-2356-422C-A1BF-80432AEC1708}">
      <dsp:nvSpPr>
        <dsp:cNvPr id="0" name=""/>
        <dsp:cNvSpPr/>
      </dsp:nvSpPr>
      <dsp:spPr>
        <a:xfrm>
          <a:off x="1343711" y="1117076"/>
          <a:ext cx="3237029" cy="868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171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 err="1"/>
            <a:t>Github</a:t>
          </a:r>
          <a:r>
            <a:rPr lang="hu-HU" sz="1900" kern="1200" dirty="0"/>
            <a:t> </a:t>
          </a:r>
          <a:r>
            <a:rPr lang="hu-HU" sz="1900" kern="1200" dirty="0" err="1"/>
            <a:t>Repo</a:t>
          </a:r>
          <a:endParaRPr lang="hu-HU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 err="1"/>
            <a:t>Github</a:t>
          </a:r>
          <a:r>
            <a:rPr lang="hu-HU" sz="1900" kern="1200" dirty="0"/>
            <a:t> </a:t>
          </a:r>
          <a:r>
            <a:rPr lang="hu-HU" sz="1900" kern="1200" dirty="0" err="1"/>
            <a:t>Actions</a:t>
          </a:r>
          <a:endParaRPr lang="hu-HU" sz="1900" kern="1200" dirty="0"/>
        </a:p>
      </dsp:txBody>
      <dsp:txXfrm>
        <a:off x="1386090" y="1159455"/>
        <a:ext cx="3152271" cy="783372"/>
      </dsp:txXfrm>
    </dsp:sp>
    <dsp:sp modelId="{37E7AADF-97EB-4939-9A03-98BB67EAC52C}">
      <dsp:nvSpPr>
        <dsp:cNvPr id="0" name=""/>
        <dsp:cNvSpPr/>
      </dsp:nvSpPr>
      <dsp:spPr>
        <a:xfrm>
          <a:off x="3526061" y="259279"/>
          <a:ext cx="1500767" cy="15009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B943E-5C2E-41D1-A5D9-B1B6C9F1AF4C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B0D2A-84F8-48A9-87CB-CEFD3DF29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89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B0D2A-84F8-48A9-87CB-CEFD3DF292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09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8703C-33C6-4165-9A72-7F6378D6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5E9377-5B35-49A6-B759-093E5D840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299C9-049B-4240-985F-19DFE342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5C66E7-9818-4CFC-80DB-AC0765BE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72578-C3EF-4257-B685-7CC201CF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18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0D1A7-862A-4D43-BD96-2672F1A0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5AD3AF-036E-4186-912A-B681F3970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BF17AA-20FC-4786-8524-1DEC1E4B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315F0E-E647-43F7-AE37-7C829433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EC56B5-28E2-43F6-A009-0F1239C7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5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9904DAA-AB77-4679-915C-C9E26EB4E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8D61A8-B481-4FFB-A52C-EA43F990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B0F573-A6D7-49F0-9504-EF0EB453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0B15FD-18B5-44EF-A2EA-A18FF40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7F4649-18FE-4FF0-BF76-8CC14726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8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1FA23-B249-436B-8152-55190291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1A61E4-F7B9-49B6-A59E-B62E14C5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720D1E-8512-4590-BD79-218A8318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00E79E-C8F7-4F53-BD26-387991B2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A22E81-C1C7-4EF4-BA0C-D79E4A1C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41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4DB574-B4F2-4EB8-AD71-C3FDAD54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13B3C5-3F1E-4223-91E7-5015320E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1A9338-A48F-444B-B3B9-61A0E26A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652E37-870C-49A9-BB1E-CD0DAE74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641FB4-B337-4409-8660-F56071BE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3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CDA61-B290-461D-8E99-2501DA27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BDCB0-7607-4DC6-96DF-D326DA46D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055FFE-BA0B-4FD0-A93D-691832BE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207228-82DE-4FA1-A59C-506243EF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943457-CF74-483F-8649-6E9A0205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5E31F3-F143-412A-82D7-F7A9BF5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63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EB15E-FFA7-4D81-8D3F-2A3A66E4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3C7482-9D97-4CCB-9B67-068B3376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A3E8F3-08FE-4C22-9BF4-F7F4FAB67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A6D63B2-FFE6-43C2-8926-7DB567A2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96FBD25-217C-414C-991B-58E3CD17E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FA6B716-EA35-42F2-A335-5538EC58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CD7FD3-9B0B-435F-A065-05AD3493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049F9FF-0F34-49D5-8B97-A57405BE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31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E8EDB9-41DC-4881-ACF7-D9105FCD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F4D75D-86C2-4B54-AAB0-68C2FCA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75D300-7762-49A8-A695-7F996FAB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FCF5B6-D163-4885-8BCE-0C25439E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5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0CC976D-7367-4A2B-94A0-A73D5BB4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58955F-DBE6-4399-91C3-FB13EFC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08DCDB-97A4-4516-96B3-7F353046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17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0BC9EB-A465-4DF5-842D-5475B6AC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1EE95-3A0E-460C-8EF8-E24FE70D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B4941A-9DB4-47C4-97C0-6D75DF85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B3EA41A-049E-422D-A19F-56F955CA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32C32E-8188-454F-B67E-85B9835D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0E14E5-2CA6-4330-8941-D20F9617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1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FD3EF8-212E-4A0D-AEAB-00727088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E2CE65E-29C2-4E8B-B9B9-EC7CE4A91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49DB5B-077F-4A60-96DB-D59EF0742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A807C8-ACA8-4224-A7E6-306A1207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4E6DCB-3C99-46B3-B7AF-0AAE7261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661D15-BEAB-44BD-B55B-9C47C467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6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EA6FDB1-013F-49EB-B4FD-415AFDB3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2BC074-45D3-4F8B-9EA5-402BF1E3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EF70A1-F8B1-4546-92A7-1348C58F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B799-40CD-4CB6-BAB9-D539AAC3096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D78E9C-CFE6-4B96-B08B-C99402EB1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A800BE-81F6-4A37-A8A0-191FDD2F2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55D8-71C0-4357-BC2F-C61D4BCAD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73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kapas.zsombor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nduitapp.progmasters.hu:1667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apas.zsombor@gmail.co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6.pn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hyperlink" Target="mailto:kapas.zsombor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mailto:kapas.zsombor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kapas.zsombo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718357-1C7A-49B4-8625-68C926036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r="2309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3812FAF-E786-41D1-8E17-4FAD9DF2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 err="1">
                <a:latin typeface="Bahnschrift Light SemiCondensed" panose="020B0502040204020203" pitchFamily="34" charset="0"/>
              </a:rPr>
              <a:t>Conduit</a:t>
            </a:r>
            <a:r>
              <a:rPr lang="hu-HU" sz="4800" dirty="0">
                <a:latin typeface="Bahnschrift Light SemiCondensed" panose="020B0502040204020203" pitchFamily="34" charset="0"/>
              </a:rPr>
              <a:t> Testing</a:t>
            </a:r>
            <a:br>
              <a:rPr lang="hu-HU" sz="4800" dirty="0">
                <a:latin typeface="Bahnschrift Light SemiCondensed" panose="020B0502040204020203" pitchFamily="34" charset="0"/>
              </a:rPr>
            </a:br>
            <a:r>
              <a:rPr lang="hu-HU" sz="4800" dirty="0">
                <a:latin typeface="Bahnschrift Light SemiCondensed" panose="020B0502040204020203" pitchFamily="34" charset="0"/>
              </a:rPr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1D2827-C5AF-4140-949A-F8781920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hu-HU" sz="1300" dirty="0">
                <a:latin typeface="Minion Pro" panose="02040503050201020203" pitchFamily="18" charset="0"/>
              </a:rPr>
              <a:t>Kapás Zsolt Zsombor</a:t>
            </a:r>
          </a:p>
          <a:p>
            <a:pPr algn="l"/>
            <a:r>
              <a:rPr lang="hu-HU" sz="1300" dirty="0">
                <a:latin typeface="Minion Pro" panose="02040503050201020203" pitchFamily="18" charset="0"/>
              </a:rPr>
              <a:t>Junior automata tesztelő szakirány (</a:t>
            </a:r>
            <a:r>
              <a:rPr lang="hu-HU" sz="1300" dirty="0" err="1">
                <a:latin typeface="Minion Pro" panose="02040503050201020203" pitchFamily="18" charset="0"/>
              </a:rPr>
              <a:t>PROGmasters</a:t>
            </a:r>
            <a:r>
              <a:rPr lang="hu-HU" sz="1300" dirty="0">
                <a:latin typeface="Minion Pro" panose="02040503050201020203" pitchFamily="18" charset="0"/>
              </a:rPr>
              <a:t>)</a:t>
            </a:r>
          </a:p>
          <a:p>
            <a:pPr algn="l"/>
            <a:r>
              <a:rPr lang="hu-HU" sz="1300" dirty="0">
                <a:latin typeface="Minion Pro" panose="02040503050201020203" pitchFamily="18" charset="0"/>
              </a:rPr>
              <a:t>e-mail: </a:t>
            </a:r>
            <a:r>
              <a:rPr lang="hu-HU" sz="1300" dirty="0">
                <a:latin typeface="Minion Pro" panose="02040503050201020203" pitchFamily="18" charset="0"/>
                <a:hlinkClick r:id="rId3"/>
              </a:rPr>
              <a:t>kapas.zsombor@gmail.com</a:t>
            </a:r>
            <a:endParaRPr lang="hu-HU" sz="1300" dirty="0">
              <a:latin typeface="Minion Pro" panose="02040503050201020203" pitchFamily="18" charset="0"/>
            </a:endParaRPr>
          </a:p>
          <a:p>
            <a:pPr algn="l"/>
            <a:r>
              <a:rPr lang="hu-HU" sz="1300" dirty="0">
                <a:latin typeface="Minion Pro" panose="02040503050201020203" pitchFamily="18" charset="0"/>
              </a:rPr>
              <a:t>Projekt link: https://github.com/KZsZs/conduit</a:t>
            </a:r>
          </a:p>
          <a:p>
            <a:pPr algn="l"/>
            <a:endParaRPr lang="hu-HU" sz="1300" dirty="0"/>
          </a:p>
          <a:p>
            <a:pPr algn="l"/>
            <a:endParaRPr lang="hu-HU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77388BE-AE03-4A63-B457-E1DB4222C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7" y="6160667"/>
            <a:ext cx="483056" cy="45621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D649718-D304-49DE-95EF-02C17A16A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24" y="6160667"/>
            <a:ext cx="483055" cy="48305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1FEC43E-2254-433F-BD65-C3CAE614A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0" y="6113322"/>
            <a:ext cx="483055" cy="504747"/>
          </a:xfrm>
          <a:prstGeom prst="rect">
            <a:avLst/>
          </a:prstGeom>
        </p:spPr>
      </p:pic>
      <p:pic>
        <p:nvPicPr>
          <p:cNvPr id="17" name="Kép 16" descr="A képen fekete látható&#10;&#10;Automatikusan generált leírás">
            <a:extLst>
              <a:ext uri="{FF2B5EF4-FFF2-40B4-BE49-F238E27FC236}">
                <a16:creationId xmlns:a16="http://schemas.microsoft.com/office/drawing/2014/main" id="{39683CEE-B08B-4226-AD05-43F16C82E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61" y="6136402"/>
            <a:ext cx="503384" cy="504747"/>
          </a:xfrm>
          <a:prstGeom prst="rect">
            <a:avLst/>
          </a:prstGeom>
        </p:spPr>
      </p:pic>
      <p:pic>
        <p:nvPicPr>
          <p:cNvPr id="19" name="Kép 18" descr="A képen szöveg, névjegykártya, vektorgrafika látható&#10;&#10;Automatikusan generált leírás">
            <a:extLst>
              <a:ext uri="{FF2B5EF4-FFF2-40B4-BE49-F238E27FC236}">
                <a16:creationId xmlns:a16="http://schemas.microsoft.com/office/drawing/2014/main" id="{4A672C2A-49D1-41FC-9D2E-EE3F6C20A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10" y="6105948"/>
            <a:ext cx="504747" cy="50474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31763099-84C4-47C7-8E5A-444FD46964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22" y="6081063"/>
            <a:ext cx="504747" cy="5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B92F73-FBB4-4FF8-AAB7-A3CF44B1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hu-HU" sz="4000" dirty="0" err="1">
                <a:solidFill>
                  <a:srgbClr val="FFFFFF"/>
                </a:solidFill>
                <a:latin typeface="Bahnschrift SemiBold Condensed" panose="020B0502040204020203" pitchFamily="34" charset="0"/>
              </a:rPr>
              <a:t>Conduit</a:t>
            </a:r>
            <a:r>
              <a:rPr lang="hu-HU" sz="40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 app</a:t>
            </a:r>
            <a:br>
              <a:rPr lang="hu-HU" sz="40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</a:br>
            <a:br>
              <a:rPr lang="hu-HU" sz="12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</a:br>
            <a:r>
              <a:rPr lang="hu-HU" sz="1600" dirty="0">
                <a:solidFill>
                  <a:schemeClr val="bg1"/>
                </a:solidFill>
                <a:latin typeface="Bahnschrift SemiBold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http://conduitapp.progmasters.hu:1667/#/</a:t>
            </a:r>
            <a:r>
              <a:rPr lang="hu-HU" sz="1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EBE872-E358-4082-9D4D-EEC9FE1D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hu-HU" sz="2400" dirty="0">
                <a:solidFill>
                  <a:srgbClr val="FEFFFF"/>
                </a:solidFill>
                <a:latin typeface="Bahnschrift Light SemiCondensed" panose="020B0502040204020203" pitchFamily="34" charset="0"/>
              </a:rPr>
              <a:t>Blogbejegyzések posztolását lehetővé tevő webalkalmazás</a:t>
            </a:r>
          </a:p>
          <a:p>
            <a:r>
              <a:rPr lang="hu-HU" sz="2400" dirty="0">
                <a:solidFill>
                  <a:srgbClr val="FEFFFF"/>
                </a:solidFill>
                <a:latin typeface="Bahnschrift Light SemiCondensed" panose="020B0502040204020203" pitchFamily="34" charset="0"/>
              </a:rPr>
              <a:t>Teszt célja: alapvető funkciók tesztelése</a:t>
            </a:r>
          </a:p>
          <a:p>
            <a:r>
              <a:rPr lang="hu-HU" sz="2400" dirty="0">
                <a:solidFill>
                  <a:srgbClr val="FEFFFF"/>
                </a:solidFill>
                <a:latin typeface="Bahnschrift Light SemiCondensed" panose="020B0502040204020203" pitchFamily="34" charset="0"/>
              </a:rPr>
              <a:t>Tesztdokumentáció:</a:t>
            </a:r>
          </a:p>
          <a:p>
            <a:pPr lvl="1"/>
            <a:r>
              <a:rPr lang="hu-HU" sz="2000" dirty="0">
                <a:solidFill>
                  <a:srgbClr val="FEFFFF"/>
                </a:solidFill>
                <a:latin typeface="Bahnschrift Light SemiCondensed" panose="020B0502040204020203" pitchFamily="34" charset="0"/>
              </a:rPr>
              <a:t>Manuális TST</a:t>
            </a:r>
          </a:p>
          <a:p>
            <a:pPr lvl="1"/>
            <a:r>
              <a:rPr lang="hu-HU" sz="2000" dirty="0">
                <a:solidFill>
                  <a:srgbClr val="FEFFFF"/>
                </a:solidFill>
                <a:latin typeface="Bahnschrift Light SemiCondensed" panose="020B0502040204020203" pitchFamily="34" charset="0"/>
              </a:rPr>
              <a:t>Automatizált TST</a:t>
            </a:r>
            <a:endParaRPr lang="en-US" sz="2000" dirty="0">
              <a:solidFill>
                <a:srgbClr val="FEFF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4" name="Kép 33" descr="A képen szöveg látható&#10;&#10;Automatikusan generált leírás">
            <a:extLst>
              <a:ext uri="{FF2B5EF4-FFF2-40B4-BE49-F238E27FC236}">
                <a16:creationId xmlns:a16="http://schemas.microsoft.com/office/drawing/2014/main" id="{5E9FCB7D-B5F2-490C-AF87-22DD319BE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48" y="2788911"/>
            <a:ext cx="7589785" cy="3107118"/>
          </a:xfrm>
          <a:prstGeom prst="rect">
            <a:avLst/>
          </a:prstGeom>
        </p:spPr>
      </p:pic>
      <p:pic>
        <p:nvPicPr>
          <p:cNvPr id="18" name="Tartalom helye 17">
            <a:extLst>
              <a:ext uri="{FF2B5EF4-FFF2-40B4-BE49-F238E27FC236}">
                <a16:creationId xmlns:a16="http://schemas.microsoft.com/office/drawing/2014/main" id="{751EC26B-7A7A-4E03-B48E-6786E9E42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18" y="375529"/>
            <a:ext cx="7593519" cy="3493018"/>
          </a:xfrm>
          <a:prstGeom prst="rect">
            <a:avLst/>
          </a:prstGeom>
        </p:spPr>
      </p:pic>
      <p:sp>
        <p:nvSpPr>
          <p:cNvPr id="36" name="Szövegdoboz 35">
            <a:extLst>
              <a:ext uri="{FF2B5EF4-FFF2-40B4-BE49-F238E27FC236}">
                <a16:creationId xmlns:a16="http://schemas.microsoft.com/office/drawing/2014/main" id="{C43BAF57-456E-4927-B0A5-87C0FDAC5034}"/>
              </a:ext>
            </a:extLst>
          </p:cNvPr>
          <p:cNvSpPr txBox="1"/>
          <p:nvPr/>
        </p:nvSpPr>
        <p:spPr>
          <a:xfrm>
            <a:off x="1677128" y="6163651"/>
            <a:ext cx="582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200" dirty="0">
                <a:latin typeface="Minion Pro" panose="02040503050201020203" pitchFamily="18" charset="0"/>
              </a:rPr>
              <a:t>Kapás Zsolt Zsombor</a:t>
            </a:r>
          </a:p>
          <a:p>
            <a:pPr algn="l"/>
            <a:r>
              <a:rPr lang="hu-HU" sz="1200" dirty="0">
                <a:latin typeface="Minion Pro" panose="02040503050201020203" pitchFamily="18" charset="0"/>
              </a:rPr>
              <a:t>Junior automata tesztelő szakirány (</a:t>
            </a:r>
            <a:r>
              <a:rPr lang="hu-HU" sz="1200" dirty="0" err="1">
                <a:latin typeface="Minion Pro" panose="02040503050201020203" pitchFamily="18" charset="0"/>
              </a:rPr>
              <a:t>PROGmasters</a:t>
            </a:r>
            <a:r>
              <a:rPr lang="hu-HU" sz="1200" dirty="0">
                <a:latin typeface="Minion Pro" panose="02040503050201020203" pitchFamily="18" charset="0"/>
              </a:rPr>
              <a:t>)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167F66E0-3E7B-4291-9FAC-FB8C5739C1E5}"/>
              </a:ext>
            </a:extLst>
          </p:cNvPr>
          <p:cNvSpPr txBox="1"/>
          <p:nvPr/>
        </p:nvSpPr>
        <p:spPr>
          <a:xfrm>
            <a:off x="5972845" y="6163651"/>
            <a:ext cx="536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dirty="0">
                <a:latin typeface="Minion Pro" panose="02040503050201020203" pitchFamily="18" charset="0"/>
              </a:rPr>
              <a:t>e-mail: </a:t>
            </a:r>
            <a:r>
              <a:rPr lang="hu-HU" sz="1200" dirty="0">
                <a:latin typeface="Minion Pro" panose="02040503050201020203" pitchFamily="18" charset="0"/>
                <a:hlinkClick r:id="rId6"/>
              </a:rPr>
              <a:t>kapas.zsombor@gmail.com</a:t>
            </a:r>
            <a:endParaRPr lang="hu-HU" sz="1200" dirty="0">
              <a:latin typeface="Minion Pro" panose="02040503050201020203" pitchFamily="18" charset="0"/>
            </a:endParaRPr>
          </a:p>
          <a:p>
            <a:pPr algn="r"/>
            <a:r>
              <a:rPr lang="hu-HU" sz="1200" dirty="0">
                <a:latin typeface="Minion Pro" panose="02040503050201020203" pitchFamily="18" charset="0"/>
              </a:rPr>
              <a:t>Projekt link: https://github.com/KZsZs/conduit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4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7759C3E-390A-43EF-962D-C4A4C118D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 rot="10800000"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9375D8D-A875-40B8-A07C-E044E99B1097}"/>
              </a:ext>
            </a:extLst>
          </p:cNvPr>
          <p:cNvSpPr/>
          <p:nvPr/>
        </p:nvSpPr>
        <p:spPr>
          <a:xfrm>
            <a:off x="-1728" y="-221908"/>
            <a:ext cx="5982376" cy="5453420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1CDFF4A-5C09-4A46-9556-24F4FD14E23A}"/>
              </a:ext>
            </a:extLst>
          </p:cNvPr>
          <p:cNvSpPr txBox="1"/>
          <p:nvPr/>
        </p:nvSpPr>
        <p:spPr>
          <a:xfrm>
            <a:off x="749808" y="349455"/>
            <a:ext cx="60428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1. Oldal betöltése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2. Sütik elfogadása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3. Regisztráció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4. Bejelentkezés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5. Cikk létrehozása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6. Cikk létrehozása dokumentumból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7. Cikk szerkesztése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8. Cikk törlése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9. Cikk tartalmának lementése dokumentumba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10. Cikkek kilistázása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11. Cikkeket listázó oldal lapozása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12. Kijelentkezés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0437F11-C108-4275-927F-FD36FF99A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907443"/>
              </p:ext>
            </p:extLst>
          </p:nvPr>
        </p:nvGraphicFramePr>
        <p:xfrm>
          <a:off x="6066304" y="-221908"/>
          <a:ext cx="3991164" cy="3433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B93F12C-B525-4274-B249-5C026CCB1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725630"/>
              </p:ext>
            </p:extLst>
          </p:nvPr>
        </p:nvGraphicFramePr>
        <p:xfrm>
          <a:off x="7602495" y="555176"/>
          <a:ext cx="4121950" cy="3308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56F5F54-48FA-4662-8CB5-F16668538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439323"/>
              </p:ext>
            </p:extLst>
          </p:nvPr>
        </p:nvGraphicFramePr>
        <p:xfrm>
          <a:off x="3993503" y="1807576"/>
          <a:ext cx="6873551" cy="270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C1E34816-F606-45E6-BD01-152F09B77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012060"/>
              </p:ext>
            </p:extLst>
          </p:nvPr>
        </p:nvGraphicFramePr>
        <p:xfrm>
          <a:off x="6735965" y="3963833"/>
          <a:ext cx="5026829" cy="225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7" name="Kép 26">
            <a:extLst>
              <a:ext uri="{FF2B5EF4-FFF2-40B4-BE49-F238E27FC236}">
                <a16:creationId xmlns:a16="http://schemas.microsoft.com/office/drawing/2014/main" id="{BA4396AD-20FB-46C1-97D4-3747CEEA4C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9" y="5337767"/>
            <a:ext cx="813580" cy="81358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D10AF53B-C83D-4B89-B343-7B3C23A354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53" y="5388064"/>
            <a:ext cx="629827" cy="658110"/>
          </a:xfrm>
          <a:prstGeom prst="rect">
            <a:avLst/>
          </a:prstGeom>
        </p:spPr>
      </p:pic>
      <p:pic>
        <p:nvPicPr>
          <p:cNvPr id="29" name="Kép 28" descr="A képen fekete látható&#10;&#10;Automatikusan generált leírás">
            <a:extLst>
              <a:ext uri="{FF2B5EF4-FFF2-40B4-BE49-F238E27FC236}">
                <a16:creationId xmlns:a16="http://schemas.microsoft.com/office/drawing/2014/main" id="{3C382B16-7063-43FC-92CB-513E3A88CDF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33" y="5300223"/>
            <a:ext cx="813580" cy="815783"/>
          </a:xfrm>
          <a:prstGeom prst="rect">
            <a:avLst/>
          </a:prstGeom>
        </p:spPr>
      </p:pic>
      <p:pic>
        <p:nvPicPr>
          <p:cNvPr id="30" name="Kép 29" descr="A képen szöveg, névjegykártya, vektorgrafika látható&#10;&#10;Automatikusan generált leírás">
            <a:extLst>
              <a:ext uri="{FF2B5EF4-FFF2-40B4-BE49-F238E27FC236}">
                <a16:creationId xmlns:a16="http://schemas.microsoft.com/office/drawing/2014/main" id="{80DFA9D7-4F6C-4B20-8CB5-A0B66106F1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75" y="5324272"/>
            <a:ext cx="847051" cy="847051"/>
          </a:xfrm>
          <a:prstGeom prst="rect">
            <a:avLst/>
          </a:prstGeom>
        </p:spPr>
      </p:pic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B6B90761-9725-4669-8E96-7218C2092C81}"/>
              </a:ext>
            </a:extLst>
          </p:cNvPr>
          <p:cNvSpPr/>
          <p:nvPr/>
        </p:nvSpPr>
        <p:spPr>
          <a:xfrm>
            <a:off x="727946" y="6085019"/>
            <a:ext cx="3619645" cy="847051"/>
          </a:xfrm>
          <a:prstGeom prst="roundRect">
            <a:avLst/>
          </a:prstGeom>
          <a:effectLst>
            <a:softEdge rad="317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300D31A8-121A-4396-86B5-49D4442C64A6}"/>
              </a:ext>
            </a:extLst>
          </p:cNvPr>
          <p:cNvSpPr txBox="1"/>
          <p:nvPr/>
        </p:nvSpPr>
        <p:spPr>
          <a:xfrm>
            <a:off x="987552" y="6300216"/>
            <a:ext cx="5805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200" dirty="0">
                <a:latin typeface="Minion Pro" panose="02040503050201020203" pitchFamily="18" charset="0"/>
              </a:rPr>
              <a:t>Kapás Zsolt Zsombor</a:t>
            </a:r>
          </a:p>
          <a:p>
            <a:pPr algn="l"/>
            <a:r>
              <a:rPr lang="hu-HU" sz="1200" dirty="0">
                <a:latin typeface="Minion Pro" panose="02040503050201020203" pitchFamily="18" charset="0"/>
              </a:rPr>
              <a:t>Junior automata tesztelő szakirány (</a:t>
            </a:r>
            <a:r>
              <a:rPr lang="hu-HU" sz="1200" dirty="0" err="1">
                <a:latin typeface="Minion Pro" panose="02040503050201020203" pitchFamily="18" charset="0"/>
              </a:rPr>
              <a:t>PROGmasters</a:t>
            </a:r>
            <a:r>
              <a:rPr lang="hu-HU" sz="1200" dirty="0">
                <a:latin typeface="Minion Pro" panose="02040503050201020203" pitchFamily="18" charset="0"/>
              </a:rPr>
              <a:t>)</a:t>
            </a: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97772904-7D9A-4B83-A073-9B649B1D5902}"/>
              </a:ext>
            </a:extLst>
          </p:cNvPr>
          <p:cNvSpPr/>
          <p:nvPr/>
        </p:nvSpPr>
        <p:spPr>
          <a:xfrm>
            <a:off x="7807765" y="5782144"/>
            <a:ext cx="3619645" cy="1297764"/>
          </a:xfrm>
          <a:prstGeom prst="roundRect">
            <a:avLst/>
          </a:prstGeom>
          <a:effectLst>
            <a:softEdge rad="317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9009370C-5335-42D5-8C8F-4299DB12CDE1}"/>
              </a:ext>
            </a:extLst>
          </p:cNvPr>
          <p:cNvSpPr txBox="1"/>
          <p:nvPr/>
        </p:nvSpPr>
        <p:spPr>
          <a:xfrm>
            <a:off x="5695158" y="6306957"/>
            <a:ext cx="536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dirty="0">
                <a:latin typeface="Minion Pro" panose="02040503050201020203" pitchFamily="18" charset="0"/>
              </a:rPr>
              <a:t>e-mail: </a:t>
            </a:r>
            <a:r>
              <a:rPr lang="hu-HU" sz="1200" dirty="0">
                <a:latin typeface="Minion Pro" panose="02040503050201020203" pitchFamily="18" charset="0"/>
                <a:hlinkClick r:id="rId27"/>
              </a:rPr>
              <a:t>kapas.zsombor@gmail.com</a:t>
            </a:r>
            <a:endParaRPr lang="hu-HU" sz="1200" dirty="0">
              <a:latin typeface="Minion Pro" panose="02040503050201020203" pitchFamily="18" charset="0"/>
            </a:endParaRPr>
          </a:p>
          <a:p>
            <a:pPr algn="r"/>
            <a:r>
              <a:rPr lang="hu-HU" sz="1200" dirty="0">
                <a:latin typeface="Minion Pro" panose="02040503050201020203" pitchFamily="18" charset="0"/>
              </a:rPr>
              <a:t>Projekt link: https://github.com/KZsZs/conduit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706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0A505617-8615-451F-816C-4D3EB51AB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Kép 12" descr="A képen szöveg látható&#10;&#10;Automatikusan generált leírás">
            <a:extLst>
              <a:ext uri="{FF2B5EF4-FFF2-40B4-BE49-F238E27FC236}">
                <a16:creationId xmlns:a16="http://schemas.microsoft.com/office/drawing/2014/main" id="{A66DC27E-1938-4DBB-BAEC-531AB3224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1" y="481668"/>
            <a:ext cx="4143164" cy="51203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AF8EFF76-9B5A-43C0-9CDE-99DAB4C5CB3C}"/>
              </a:ext>
            </a:extLst>
          </p:cNvPr>
          <p:cNvSpPr txBox="1"/>
          <p:nvPr/>
        </p:nvSpPr>
        <p:spPr>
          <a:xfrm>
            <a:off x="811305" y="6083651"/>
            <a:ext cx="582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200" dirty="0">
                <a:solidFill>
                  <a:schemeClr val="bg1"/>
                </a:solidFill>
                <a:latin typeface="Minion Pro" panose="02040503050201020203" pitchFamily="18" charset="0"/>
              </a:rPr>
              <a:t>Kapás Zsolt Zsombor</a:t>
            </a:r>
          </a:p>
          <a:p>
            <a:pPr algn="l"/>
            <a:r>
              <a:rPr lang="hu-HU" sz="1200" dirty="0">
                <a:solidFill>
                  <a:schemeClr val="bg1"/>
                </a:solidFill>
                <a:latin typeface="Minion Pro" panose="02040503050201020203" pitchFamily="18" charset="0"/>
              </a:rPr>
              <a:t>Junior automata tesztelő szakirány (</a:t>
            </a:r>
            <a:r>
              <a:rPr lang="hu-HU" sz="1200" dirty="0" err="1">
                <a:solidFill>
                  <a:schemeClr val="bg1"/>
                </a:solidFill>
                <a:latin typeface="Minion Pro" panose="02040503050201020203" pitchFamily="18" charset="0"/>
              </a:rPr>
              <a:t>PROGmasters</a:t>
            </a:r>
            <a:r>
              <a:rPr lang="hu-HU" sz="1200" dirty="0">
                <a:solidFill>
                  <a:schemeClr val="bg1"/>
                </a:solidFill>
                <a:latin typeface="Minion Pro" panose="02040503050201020203" pitchFamily="18" charset="0"/>
              </a:rPr>
              <a:t>)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B4D03A5-4CDA-4B7E-8475-0D2CD36F6E68}"/>
              </a:ext>
            </a:extLst>
          </p:cNvPr>
          <p:cNvSpPr txBox="1"/>
          <p:nvPr/>
        </p:nvSpPr>
        <p:spPr>
          <a:xfrm>
            <a:off x="2254636" y="6083651"/>
            <a:ext cx="5367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00" dirty="0">
                <a:solidFill>
                  <a:schemeClr val="bg1"/>
                </a:solidFill>
                <a:latin typeface="Minion Pro" panose="02040503050201020203" pitchFamily="18" charset="0"/>
              </a:rPr>
              <a:t>e-mail: </a:t>
            </a:r>
            <a:r>
              <a:rPr lang="hu-HU" sz="1200" dirty="0">
                <a:solidFill>
                  <a:schemeClr val="bg1"/>
                </a:solidFill>
                <a:latin typeface="Minion Pro" panose="02040503050201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kapas.zsombor@gmail.com</a:t>
            </a:r>
            <a:endParaRPr lang="hu-HU" sz="1200" dirty="0">
              <a:solidFill>
                <a:schemeClr val="bg1"/>
              </a:solidFill>
              <a:latin typeface="Minion Pro" panose="02040503050201020203" pitchFamily="18" charset="0"/>
            </a:endParaRPr>
          </a:p>
          <a:p>
            <a:pPr algn="r"/>
            <a:r>
              <a:rPr lang="hu-HU" sz="1200" dirty="0">
                <a:solidFill>
                  <a:schemeClr val="bg1"/>
                </a:solidFill>
                <a:latin typeface="Minion Pro" panose="02040503050201020203" pitchFamily="18" charset="0"/>
              </a:rPr>
              <a:t>Projekt link: https://github.com/KZsZs/conduit</a:t>
            </a:r>
          </a:p>
          <a:p>
            <a:endParaRPr lang="hu-HU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958471FF-A43D-403E-A18F-8D97EBEA6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6" y="481668"/>
            <a:ext cx="4725853" cy="274616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815134E0-C8DF-41A6-B9DA-7A0577C46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70" y="3206863"/>
            <a:ext cx="3736726" cy="324612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662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586FEC-69B2-4469-93AC-82BFFBF8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r="23093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84CEDF8-BADF-4888-8542-8603E84D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 dirty="0" err="1">
                <a:latin typeface="Bahnschrift Light SemiCondensed" panose="020B0502040204020203" pitchFamily="34" charset="0"/>
              </a:rPr>
              <a:t>Conduit</a:t>
            </a:r>
            <a:r>
              <a:rPr lang="hu-HU" sz="2800" dirty="0">
                <a:latin typeface="Bahnschrift Light SemiCondensed" panose="020B0502040204020203" pitchFamily="34" charset="0"/>
              </a:rPr>
              <a:t> Testing</a:t>
            </a:r>
            <a:br>
              <a:rPr lang="hu-HU" sz="2800" dirty="0">
                <a:latin typeface="Bahnschrift Light SemiCondensed" panose="020B0502040204020203" pitchFamily="34" charset="0"/>
              </a:rPr>
            </a:br>
            <a:r>
              <a:rPr lang="hu-HU" sz="2800" dirty="0">
                <a:latin typeface="Bahnschrift Light SemiCondensed" panose="020B0502040204020203" pitchFamily="34" charset="0"/>
              </a:rPr>
              <a:t>Vizsgaremek védés</a:t>
            </a:r>
            <a:endParaRPr lang="hu-HU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63DD91E1-2316-43E0-A66A-DDDE169DA421}"/>
              </a:ext>
            </a:extLst>
          </p:cNvPr>
          <p:cNvSpPr txBox="1">
            <a:spLocks/>
          </p:cNvSpPr>
          <p:nvPr/>
        </p:nvSpPr>
        <p:spPr>
          <a:xfrm>
            <a:off x="371094" y="2824929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300" dirty="0">
                <a:latin typeface="Minion Pro" panose="02040503050201020203" pitchFamily="18" charset="0"/>
              </a:rPr>
              <a:t>Kapás Zsolt Zsombor</a:t>
            </a:r>
          </a:p>
          <a:p>
            <a:r>
              <a:rPr lang="hu-HU" sz="1300" dirty="0">
                <a:latin typeface="Minion Pro" panose="02040503050201020203" pitchFamily="18" charset="0"/>
              </a:rPr>
              <a:t>Junior automata tesztelő szakirány (</a:t>
            </a:r>
            <a:r>
              <a:rPr lang="hu-HU" sz="1300" dirty="0" err="1">
                <a:latin typeface="Minion Pro" panose="02040503050201020203" pitchFamily="18" charset="0"/>
              </a:rPr>
              <a:t>PROGmasters</a:t>
            </a:r>
            <a:r>
              <a:rPr lang="hu-HU" sz="1300" dirty="0">
                <a:latin typeface="Minion Pro" panose="02040503050201020203" pitchFamily="18" charset="0"/>
              </a:rPr>
              <a:t>)</a:t>
            </a:r>
          </a:p>
          <a:p>
            <a:r>
              <a:rPr lang="hu-HU" sz="1300" dirty="0">
                <a:latin typeface="Minion Pro" panose="02040503050201020203" pitchFamily="18" charset="0"/>
              </a:rPr>
              <a:t>e-mail: </a:t>
            </a:r>
            <a:r>
              <a:rPr lang="hu-HU" sz="1300" dirty="0">
                <a:latin typeface="Minion Pro" panose="02040503050201020203" pitchFamily="18" charset="0"/>
                <a:hlinkClick r:id="rId3"/>
              </a:rPr>
              <a:t>kapas.zsombor@gmail.com</a:t>
            </a:r>
            <a:endParaRPr lang="hu-HU" sz="1300" dirty="0">
              <a:latin typeface="Minion Pro" panose="02040503050201020203" pitchFamily="18" charset="0"/>
            </a:endParaRPr>
          </a:p>
          <a:p>
            <a:r>
              <a:rPr lang="hu-HU" sz="1300" dirty="0">
                <a:latin typeface="Minion Pro" panose="02040503050201020203" pitchFamily="18" charset="0"/>
              </a:rPr>
              <a:t>Projekt link: https://github.com/KZsZs/conduit</a:t>
            </a:r>
          </a:p>
          <a:p>
            <a:endParaRPr lang="hu-HU" sz="1300" dirty="0"/>
          </a:p>
          <a:p>
            <a:endParaRPr lang="hu-HU" sz="13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894161B-76E5-4DEB-8D6D-DC72E086285A}"/>
              </a:ext>
            </a:extLst>
          </p:cNvPr>
          <p:cNvSpPr txBox="1"/>
          <p:nvPr/>
        </p:nvSpPr>
        <p:spPr>
          <a:xfrm>
            <a:off x="535114" y="4631212"/>
            <a:ext cx="369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SemiBold Condensed" panose="020B0502040204020203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7660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263</Words>
  <Application>Microsoft Office PowerPoint</Application>
  <PresentationFormat>Szélesvásznú</PresentationFormat>
  <Paragraphs>48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Bahnschrift Light SemiCondensed</vt:lpstr>
      <vt:lpstr>Bahnschrift SemiBold Condensed</vt:lpstr>
      <vt:lpstr>Calibri</vt:lpstr>
      <vt:lpstr>Calibri Light</vt:lpstr>
      <vt:lpstr>Minion Pro</vt:lpstr>
      <vt:lpstr>Office-téma</vt:lpstr>
      <vt:lpstr>Conduit Testing Vizsgaremek védés</vt:lpstr>
      <vt:lpstr>Conduit app  http://conduitapp.progmasters.hu:1667/#/ </vt:lpstr>
      <vt:lpstr>PowerPoint-bemutató</vt:lpstr>
      <vt:lpstr>PowerPoint-bemutató</vt:lpstr>
      <vt:lpstr>Conduit Testing Vizsgaremek védés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 Testing Vizsgaremek védés</dc:title>
  <dc:creator>Zsolt Zsombor Kapás</dc:creator>
  <cp:lastModifiedBy>Zsolt Zsombor Kapás</cp:lastModifiedBy>
  <cp:revision>1</cp:revision>
  <dcterms:created xsi:type="dcterms:W3CDTF">2021-08-12T20:06:25Z</dcterms:created>
  <dcterms:modified xsi:type="dcterms:W3CDTF">2021-08-12T21:43:33Z</dcterms:modified>
</cp:coreProperties>
</file>