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2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988E76-4067-6041-8F2A-5E6BA4EA01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06479" y="4695820"/>
            <a:ext cx="2160047" cy="216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575B8-5D91-E243-98FE-6385B40E12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0489" y="4873042"/>
            <a:ext cx="1971511" cy="19715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06FF-57F4-DB42-A720-DA172329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VueJS</a:t>
            </a:r>
            <a:r>
              <a:rPr kumimoji="1" lang="zh-CN" altLang="en-US" dirty="0"/>
              <a:t>项目架构与组件化设计</a:t>
            </a:r>
            <a:br>
              <a:rPr kumimoji="1" lang="en-US" altLang="zh-CN" dirty="0"/>
            </a:br>
            <a:r>
              <a:rPr kumimoji="1" lang="zh-CN" altLang="en-US" dirty="0"/>
              <a:t>仿美团之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一线城市通</a:t>
            </a:r>
            <a:r>
              <a:rPr kumimoji="1" lang="en-US" altLang="zh-CN" dirty="0"/>
              <a:t>》</a:t>
            </a:r>
            <a:r>
              <a:rPr kumimoji="1" lang="zh-CN" altLang="en-US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FC6B3-8101-224E-B910-316C315F4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115" y="5485128"/>
            <a:ext cx="10572000" cy="434974"/>
          </a:xfrm>
        </p:spPr>
        <p:txBody>
          <a:bodyPr/>
          <a:lstStyle/>
          <a:p>
            <a:r>
              <a:rPr kumimoji="1" lang="en-US" altLang="zh-CN" dirty="0"/>
              <a:t>JS++</a:t>
            </a:r>
            <a:r>
              <a:rPr kumimoji="1" lang="zh-CN" altLang="en-US" dirty="0"/>
              <a:t>提升班系统课程</a:t>
            </a:r>
          </a:p>
        </p:txBody>
      </p:sp>
    </p:spTree>
    <p:extLst>
      <p:ext uri="{BB962C8B-B14F-4D97-AF65-F5344CB8AC3E}">
        <p14:creationId xmlns:p14="http://schemas.microsoft.com/office/powerpoint/2010/main" val="1774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E772-F058-284A-AEA4-94B46706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A33A9-DA8F-0840-9717-249700C3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301" y="2637067"/>
            <a:ext cx="5528667" cy="3636511"/>
          </a:xfrm>
        </p:spPr>
        <p:txBody>
          <a:bodyPr/>
          <a:lstStyle/>
          <a:p>
            <a:r>
              <a:rPr kumimoji="1" lang="zh-CN" altLang="en-US" dirty="0"/>
              <a:t>一线互联网企业</a:t>
            </a:r>
            <a:r>
              <a:rPr kumimoji="1" lang="en-US" altLang="zh-CN" dirty="0"/>
              <a:t>8</a:t>
            </a:r>
            <a:r>
              <a:rPr kumimoji="1" lang="zh-CN" altLang="en-US" dirty="0"/>
              <a:t>年工作经验</a:t>
            </a:r>
            <a:endParaRPr kumimoji="1" lang="en-US" altLang="zh-CN" dirty="0"/>
          </a:p>
          <a:p>
            <a:r>
              <a:rPr kumimoji="1" lang="zh-CN" altLang="en-US" dirty="0"/>
              <a:t>曾任多家科技与互联网公司技术总监</a:t>
            </a:r>
            <a:endParaRPr kumimoji="1" lang="en-US" altLang="zh-CN" dirty="0"/>
          </a:p>
          <a:p>
            <a:r>
              <a:rPr kumimoji="1" lang="zh-CN" altLang="en-US" dirty="0"/>
              <a:t>妙思维</a:t>
            </a:r>
            <a:r>
              <a:rPr kumimoji="1" lang="en-US" altLang="zh-CN" dirty="0"/>
              <a:t>JS++</a:t>
            </a:r>
            <a:r>
              <a:rPr kumimoji="1" lang="zh-CN" altLang="en-US" dirty="0"/>
              <a:t>项目联合创始人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D7CE0225-122C-394E-AEF2-0C9D3C03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13" y="2636615"/>
            <a:ext cx="261861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98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C08F8-BA9C-E446-BFB3-96344494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808E1-B89A-D744-8ECF-2C8F5D3A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744" y="2212860"/>
            <a:ext cx="8636373" cy="3636511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ES6</a:t>
            </a:r>
          </a:p>
          <a:p>
            <a:r>
              <a:rPr kumimoji="1" lang="en-US" altLang="zh-CN" sz="3200" dirty="0"/>
              <a:t>FLEX</a:t>
            </a:r>
            <a:r>
              <a:rPr kumimoji="1" lang="zh-CN" altLang="en-US" sz="3200" dirty="0"/>
              <a:t>布局</a:t>
            </a:r>
            <a:endParaRPr kumimoji="1" lang="en-US" altLang="zh-CN" sz="3200" dirty="0"/>
          </a:p>
          <a:p>
            <a:r>
              <a:rPr kumimoji="1" lang="en-US" altLang="zh-CN" sz="3200" dirty="0"/>
              <a:t>VueJS</a:t>
            </a:r>
            <a:r>
              <a:rPr kumimoji="1" lang="zh-CN" altLang="en-US" sz="3200" dirty="0"/>
              <a:t>开发经验</a:t>
            </a:r>
          </a:p>
        </p:txBody>
      </p:sp>
    </p:spTree>
    <p:extLst>
      <p:ext uri="{BB962C8B-B14F-4D97-AF65-F5344CB8AC3E}">
        <p14:creationId xmlns:p14="http://schemas.microsoft.com/office/powerpoint/2010/main" val="7014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CF44B-92EE-A243-949B-4AFAE700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涉及技术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8C54C-1557-B846-BA87-3C7973B3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84" y="2222285"/>
            <a:ext cx="4149214" cy="3636511"/>
          </a:xfrm>
        </p:spPr>
        <p:txBody>
          <a:bodyPr/>
          <a:lstStyle/>
          <a:p>
            <a:r>
              <a:rPr kumimoji="1" lang="zh-CN" altLang="en-US" dirty="0"/>
              <a:t>项目架构</a:t>
            </a:r>
            <a:endParaRPr kumimoji="1" lang="en-US" altLang="zh-CN" dirty="0"/>
          </a:p>
          <a:p>
            <a:r>
              <a:rPr kumimoji="1" lang="zh-CN" altLang="en-US" dirty="0"/>
              <a:t>项目组件结构设计</a:t>
            </a:r>
            <a:endParaRPr kumimoji="1" lang="en-US" altLang="zh-CN" dirty="0"/>
          </a:p>
          <a:p>
            <a:r>
              <a:rPr kumimoji="1" lang="zh-CN" altLang="en-US" dirty="0"/>
              <a:t>组件抽象及复用</a:t>
            </a:r>
            <a:endParaRPr kumimoji="1" lang="en-US" altLang="zh-CN" dirty="0"/>
          </a:p>
          <a:p>
            <a:r>
              <a:rPr kumimoji="1" lang="zh-CN" altLang="en-US" dirty="0"/>
              <a:t>组件的封装与配置</a:t>
            </a:r>
            <a:endParaRPr kumimoji="1" lang="en-US" altLang="zh-CN" dirty="0"/>
          </a:p>
          <a:p>
            <a:r>
              <a:rPr kumimoji="1" lang="zh-CN" altLang="en-US" dirty="0"/>
              <a:t>模型层抽象与应用</a:t>
            </a:r>
            <a:endParaRPr kumimoji="1" lang="en-US" altLang="zh-CN" dirty="0"/>
          </a:p>
          <a:p>
            <a:r>
              <a:rPr kumimoji="1" lang="zh-CN" altLang="en-US" dirty="0"/>
              <a:t>工具函数集合抽象与应用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037BFEE-11B1-E444-A979-8043C1F7ED4D}"/>
              </a:ext>
            </a:extLst>
          </p:cNvPr>
          <p:cNvSpPr txBox="1">
            <a:spLocks/>
          </p:cNvSpPr>
          <p:nvPr/>
        </p:nvSpPr>
        <p:spPr>
          <a:xfrm>
            <a:off x="6382098" y="2222286"/>
            <a:ext cx="414921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数据请求与格式化</a:t>
            </a:r>
            <a:endParaRPr kumimoji="1" lang="en-US" altLang="zh-CN"/>
          </a:p>
          <a:p>
            <a:r>
              <a:rPr kumimoji="1" lang="zh-CN" altLang="en-US"/>
              <a:t>数据缓存</a:t>
            </a:r>
            <a:endParaRPr kumimoji="1" lang="en-US" altLang="zh-CN"/>
          </a:p>
          <a:p>
            <a:r>
              <a:rPr kumimoji="1" lang="en-US" altLang="zh-CN"/>
              <a:t>Vuex</a:t>
            </a:r>
            <a:r>
              <a:rPr kumimoji="1" lang="zh-CN" altLang="en-US"/>
              <a:t>中央状态管理器</a:t>
            </a:r>
            <a:endParaRPr kumimoji="1" lang="en-US" altLang="zh-CN"/>
          </a:p>
          <a:p>
            <a:r>
              <a:rPr kumimoji="1" lang="zh-CN" altLang="en-US"/>
              <a:t>组件缓存机制</a:t>
            </a:r>
            <a:endParaRPr kumimoji="1" lang="en-US" altLang="zh-CN"/>
          </a:p>
          <a:p>
            <a:r>
              <a:rPr kumimoji="1" lang="zh-CN" altLang="en-US"/>
              <a:t>单页面路由</a:t>
            </a:r>
            <a:endParaRPr kumimoji="1" lang="en-US" altLang="zh-CN"/>
          </a:p>
          <a:p>
            <a:r>
              <a:rPr kumimoji="1" lang="zh-CN" altLang="en-US"/>
              <a:t>组件间传值（父子、兄弟）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99AC2-2FF3-7C4D-889A-0A0EDDB0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6D66D-C2A9-F741-8D4F-00239D34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9" y="2381313"/>
            <a:ext cx="2268969" cy="40446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D3E94-F8CD-D045-B305-D2BC4899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19" y="2381313"/>
            <a:ext cx="2268970" cy="4055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F8690C-6FB8-B14F-ACDA-97C938EF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6" y="2384010"/>
            <a:ext cx="2268968" cy="4041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A108B3-F3BC-6946-85AA-8BDE76CFA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530" y="2381313"/>
            <a:ext cx="2275153" cy="40557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B9410E-4688-DE41-97A4-25E40B06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721" y="2381313"/>
            <a:ext cx="2275153" cy="40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85ED-101C-4A44-95E1-76D59EE3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EF9C7-ABE3-9F41-A74D-6D8CB4C0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209" y="2344835"/>
            <a:ext cx="3696727" cy="3636511"/>
          </a:xfrm>
        </p:spPr>
        <p:txBody>
          <a:bodyPr/>
          <a:lstStyle/>
          <a:p>
            <a:r>
              <a:rPr kumimoji="1" lang="zh-CN" altLang="en-US" dirty="0"/>
              <a:t>环境搭建与配置</a:t>
            </a:r>
            <a:endParaRPr kumimoji="1" lang="en-US" altLang="zh-CN" dirty="0"/>
          </a:p>
          <a:p>
            <a:r>
              <a:rPr kumimoji="1" lang="zh-CN" altLang="en-US" dirty="0"/>
              <a:t>项目架构分析与基本结构搭建</a:t>
            </a:r>
            <a:endParaRPr kumimoji="1" lang="en-US" altLang="zh-CN" dirty="0"/>
          </a:p>
          <a:p>
            <a:r>
              <a:rPr kumimoji="1" lang="zh-CN" altLang="en-US" dirty="0"/>
              <a:t>项目组件化设计分析</a:t>
            </a:r>
            <a:endParaRPr kumimoji="1" lang="en-US" altLang="zh-CN" dirty="0"/>
          </a:p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需求分析与创建</a:t>
            </a:r>
            <a:endParaRPr kumimoji="1" lang="en-US" altLang="zh-CN" dirty="0"/>
          </a:p>
          <a:p>
            <a:r>
              <a:rPr kumimoji="1" lang="zh-CN" altLang="en-US" dirty="0"/>
              <a:t>项目单页路由搭建</a:t>
            </a:r>
            <a:endParaRPr kumimoji="1" lang="en-US" altLang="zh-CN" dirty="0"/>
          </a:p>
          <a:p>
            <a:r>
              <a:rPr kumimoji="1" lang="zh-CN" altLang="en-US" dirty="0"/>
              <a:t>移动端项目必要配置</a:t>
            </a:r>
            <a:endParaRPr kumimoji="1" lang="en-US" altLang="zh-CN" dirty="0"/>
          </a:p>
          <a:p>
            <a:r>
              <a:rPr kumimoji="1" lang="zh-CN" altLang="en-US" dirty="0"/>
              <a:t>模型层抽离与应用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9E5D77-2968-A24E-B83A-55AC3708293B}"/>
              </a:ext>
            </a:extLst>
          </p:cNvPr>
          <p:cNvSpPr txBox="1">
            <a:spLocks/>
          </p:cNvSpPr>
          <p:nvPr/>
        </p:nvSpPr>
        <p:spPr>
          <a:xfrm>
            <a:off x="6721463" y="2344835"/>
            <a:ext cx="369672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页面数据请求与格式化</a:t>
            </a:r>
            <a:endParaRPr kumimoji="1" lang="en-US" altLang="zh-CN" dirty="0"/>
          </a:p>
          <a:p>
            <a:r>
              <a:rPr kumimoji="1" lang="zh-CN" altLang="en-US" dirty="0"/>
              <a:t>组件编写与页面渲染</a:t>
            </a:r>
            <a:endParaRPr kumimoji="1" lang="en-US" altLang="zh-CN" dirty="0"/>
          </a:p>
          <a:p>
            <a:r>
              <a:rPr kumimoji="1" lang="zh-CN" altLang="en-US" dirty="0"/>
              <a:t>组件缓存机制</a:t>
            </a:r>
            <a:endParaRPr kumimoji="1" lang="en-US" altLang="zh-CN" dirty="0"/>
          </a:p>
          <a:p>
            <a:r>
              <a:rPr kumimoji="1" lang="zh-CN" altLang="en-US" dirty="0"/>
              <a:t>组件嵌套设计与数据传递</a:t>
            </a:r>
            <a:endParaRPr kumimoji="1" lang="en-US" altLang="zh-CN" dirty="0"/>
          </a:p>
          <a:p>
            <a:r>
              <a:rPr kumimoji="1" lang="zh-CN" altLang="en-US" dirty="0"/>
              <a:t>工具函数集合</a:t>
            </a:r>
            <a:endParaRPr kumimoji="1" lang="en-US" altLang="zh-CN" dirty="0"/>
          </a:p>
          <a:p>
            <a:r>
              <a:rPr kumimoji="1" lang="zh-CN" altLang="en-US" dirty="0"/>
              <a:t>样式工具设计与使用</a:t>
            </a:r>
            <a:endParaRPr kumimoji="1" lang="en-US" altLang="zh-CN" dirty="0"/>
          </a:p>
          <a:p>
            <a:r>
              <a:rPr kumimoji="1" lang="zh-CN" altLang="en-US" dirty="0"/>
              <a:t>项目必要事项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11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85ED-101C-4A44-95E1-76D59EE3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课程答疑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9E5D77-2968-A24E-B83A-55AC3708293B}"/>
              </a:ext>
            </a:extLst>
          </p:cNvPr>
          <p:cNvSpPr txBox="1">
            <a:spLocks/>
          </p:cNvSpPr>
          <p:nvPr/>
        </p:nvSpPr>
        <p:spPr>
          <a:xfrm>
            <a:off x="5279162" y="2344834"/>
            <a:ext cx="510917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本课程答疑（非</a:t>
            </a:r>
            <a:r>
              <a:rPr kumimoji="1" lang="en-US" altLang="zh-CN" dirty="0"/>
              <a:t>JS++</a:t>
            </a:r>
            <a:r>
              <a:rPr kumimoji="1" lang="zh-CN" altLang="en-US" dirty="0"/>
              <a:t>就业班全修班学生）</a:t>
            </a:r>
            <a:endParaRPr kumimoji="1" lang="en-US" altLang="zh-CN" dirty="0"/>
          </a:p>
          <a:p>
            <a:r>
              <a:rPr kumimoji="1" lang="zh-CN" altLang="en-US" dirty="0"/>
              <a:t>就业班、全修班报名咨询</a:t>
            </a:r>
            <a:endParaRPr kumimoji="1"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C49EBDE-A762-F440-948E-4EA63363C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973" y="2651790"/>
            <a:ext cx="2540000" cy="3022600"/>
          </a:xfrm>
        </p:spPr>
      </p:pic>
    </p:spTree>
    <p:extLst>
      <p:ext uri="{BB962C8B-B14F-4D97-AF65-F5344CB8AC3E}">
        <p14:creationId xmlns:p14="http://schemas.microsoft.com/office/powerpoint/2010/main" val="39555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374DC-F5CF-1740-99F8-DF8FE6E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目录结构复习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0E4B826-5339-334A-89AD-0F71AA944148}"/>
              </a:ext>
            </a:extLst>
          </p:cNvPr>
          <p:cNvSpPr/>
          <p:nvPr/>
        </p:nvSpPr>
        <p:spPr>
          <a:xfrm>
            <a:off x="246962" y="3111244"/>
            <a:ext cx="969363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assets</a:t>
            </a:r>
          </a:p>
          <a:p>
            <a:pPr algn="ctr"/>
            <a:r>
              <a:rPr kumimoji="1" lang="zh-CN" altLang="en-US" sz="1400" dirty="0"/>
              <a:t>静态文件</a:t>
            </a:r>
            <a:endParaRPr kumimoji="1" lang="en-US" altLang="zh-CN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7A94D35-E1A7-9B41-AC34-E529FD374C0C}"/>
              </a:ext>
            </a:extLst>
          </p:cNvPr>
          <p:cNvSpPr/>
          <p:nvPr/>
        </p:nvSpPr>
        <p:spPr>
          <a:xfrm>
            <a:off x="1874352" y="3131367"/>
            <a:ext cx="1360705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components</a:t>
            </a:r>
          </a:p>
          <a:p>
            <a:pPr algn="ctr"/>
            <a:r>
              <a:rPr kumimoji="1" lang="zh-CN" altLang="en-US" sz="1400" dirty="0"/>
              <a:t>组件文件</a:t>
            </a:r>
            <a:endParaRPr kumimoji="1" lang="en-US" altLang="zh-CN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410FA03-ACC6-BA48-B2A7-749E02897F20}"/>
              </a:ext>
            </a:extLst>
          </p:cNvPr>
          <p:cNvSpPr/>
          <p:nvPr/>
        </p:nvSpPr>
        <p:spPr>
          <a:xfrm>
            <a:off x="3773040" y="3131354"/>
            <a:ext cx="963890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models</a:t>
            </a:r>
          </a:p>
          <a:p>
            <a:pPr algn="ctr"/>
            <a:r>
              <a:rPr kumimoji="1" lang="zh-CN" altLang="en-US" sz="1400" dirty="0"/>
              <a:t>模型文件</a:t>
            </a:r>
            <a:endParaRPr kumimoji="1" lang="en-US" altLang="zh-CN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3DA079D-9FAE-7945-AED7-55DDAF0E3214}"/>
              </a:ext>
            </a:extLst>
          </p:cNvPr>
          <p:cNvSpPr/>
          <p:nvPr/>
        </p:nvSpPr>
        <p:spPr>
          <a:xfrm>
            <a:off x="5233140" y="3131354"/>
            <a:ext cx="963891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pages</a:t>
            </a:r>
          </a:p>
          <a:p>
            <a:pPr algn="ctr"/>
            <a:r>
              <a:rPr kumimoji="1" lang="zh-CN" altLang="en-US" sz="1400" dirty="0"/>
              <a:t>页面组件</a:t>
            </a:r>
            <a:endParaRPr kumimoji="1" lang="en-US" altLang="zh-CN" sz="14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062DA12-6453-9047-BD3B-D80EA7F2A5B7}"/>
              </a:ext>
            </a:extLst>
          </p:cNvPr>
          <p:cNvSpPr/>
          <p:nvPr/>
        </p:nvSpPr>
        <p:spPr>
          <a:xfrm>
            <a:off x="6693242" y="3131367"/>
            <a:ext cx="1365893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router</a:t>
            </a:r>
          </a:p>
          <a:p>
            <a:pPr algn="ctr"/>
            <a:r>
              <a:rPr kumimoji="1" lang="zh-CN" altLang="en-US" sz="1400" dirty="0"/>
              <a:t>路由设置文件</a:t>
            </a:r>
            <a:endParaRPr kumimoji="1" lang="en-US" altLang="zh-CN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1945E80-C825-9147-9CD5-80E8FBA26245}"/>
              </a:ext>
            </a:extLst>
          </p:cNvPr>
          <p:cNvSpPr/>
          <p:nvPr/>
        </p:nvSpPr>
        <p:spPr>
          <a:xfrm>
            <a:off x="8497625" y="3114110"/>
            <a:ext cx="1356661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store</a:t>
            </a:r>
          </a:p>
          <a:p>
            <a:pPr algn="ctr"/>
            <a:r>
              <a:rPr kumimoji="1" lang="zh-CN" altLang="en-US" sz="1400" dirty="0"/>
              <a:t>中央状态管理</a:t>
            </a:r>
            <a:endParaRPr kumimoji="1" lang="en-US" altLang="zh-CN" sz="14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6F574CB-44C1-E449-8BEC-DDCA5490E69E}"/>
              </a:ext>
            </a:extLst>
          </p:cNvPr>
          <p:cNvSpPr/>
          <p:nvPr/>
        </p:nvSpPr>
        <p:spPr>
          <a:xfrm>
            <a:off x="10297392" y="3105492"/>
            <a:ext cx="1647646" cy="612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utils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配置与工具</a:t>
            </a:r>
            <a:endParaRPr kumimoji="1" lang="en-US" altLang="zh-CN" sz="14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DC8B7F8-02C8-E84B-8486-8D0458F672A3}"/>
              </a:ext>
            </a:extLst>
          </p:cNvPr>
          <p:cNvSpPr/>
          <p:nvPr/>
        </p:nvSpPr>
        <p:spPr>
          <a:xfrm>
            <a:off x="3463556" y="4730136"/>
            <a:ext cx="1582857" cy="6124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App.vue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项目根组件</a:t>
            </a:r>
            <a:endParaRPr kumimoji="1"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B3C1BB4-5433-8A44-B664-0B68902932D8}"/>
              </a:ext>
            </a:extLst>
          </p:cNvPr>
          <p:cNvSpPr/>
          <p:nvPr/>
        </p:nvSpPr>
        <p:spPr>
          <a:xfrm>
            <a:off x="6693242" y="4715744"/>
            <a:ext cx="1582857" cy="6124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main.js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/>
              <a:t>项目入口文件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86567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106</TotalTime>
  <Words>231</Words>
  <Application>Microsoft Macintosh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引用</vt:lpstr>
      <vt:lpstr>VueJS项目架构与组件化设计 仿美团之《一线城市通》项目</vt:lpstr>
      <vt:lpstr>PowerPoint 演示文稿</vt:lpstr>
      <vt:lpstr>前置知识需求</vt:lpstr>
      <vt:lpstr>涉及技术</vt:lpstr>
      <vt:lpstr>项目展示</vt:lpstr>
      <vt:lpstr>课程规划</vt:lpstr>
      <vt:lpstr>课程答疑</vt:lpstr>
      <vt:lpstr>目录结构复习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VueJS仿美团项目-《一线城市通》</dc:title>
  <dc:creator>Microsoft Office User</dc:creator>
  <cp:lastModifiedBy>Microsoft Office User</cp:lastModifiedBy>
  <cp:revision>8</cp:revision>
  <dcterms:created xsi:type="dcterms:W3CDTF">2019-10-07T10:31:34Z</dcterms:created>
  <dcterms:modified xsi:type="dcterms:W3CDTF">2019-10-08T12:49:19Z</dcterms:modified>
</cp:coreProperties>
</file>