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409F5B-E3F4-4193-A10E-61A2FD2D1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E4C7ECC-2E77-4908-9418-AB23BDB3A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4FBBE8D-8AE5-445F-8133-82F70F54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8154-CAC3-4658-982D-F941DE54E82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8888AF4-B004-4360-ABDA-0F391324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D5F8280-C8FA-422E-AED9-D5A2586F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2C17-EFC7-4C84-B952-BF1FF6E4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BE67236-32E5-409D-99B0-846D27BD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889981F-FFE4-4C60-B922-D23928B19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F528AC2-62FB-406E-8491-18C0561F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8154-CAC3-4658-982D-F941DE54E82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BEB0A06-1851-4E9B-B1F8-19A54FAA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5383FAD-2045-4925-9282-6383482A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2C17-EFC7-4C84-B952-BF1FF6E4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5C73E93B-03BD-4791-8BB9-80FC0533E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DC4E375-4CD7-4CCE-ACE8-90F12734C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8D759E9-0A80-40A0-946F-8B6120AB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8154-CAC3-4658-982D-F941DE54E82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67D3794-1878-4C52-81AF-10098FB6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01A67A6-8AAD-4EF8-8063-C8EF682D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2C17-EFC7-4C84-B952-BF1FF6E4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9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2D36EB-D43F-4BB9-94DC-20235C52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24CBBD5-840E-4B49-BCB2-631A79A25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55C026D-6A20-4B78-AB12-4A94B78E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8154-CAC3-4658-982D-F941DE54E82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D7B0EAB-309F-44F5-B0FA-57E268FF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C80A790-0194-4D6C-9BB4-81ECC319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2C17-EFC7-4C84-B952-BF1FF6E4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31CC55-B94D-4E9A-A399-F1207CFE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FA7FC8D-2F65-48F3-9DE9-E7EE6EE15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1905FA2-E5D9-4065-93A8-D8D8A4B2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8154-CAC3-4658-982D-F941DE54E82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134430C-8669-489E-9B40-48178BE6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D86C01D-9701-4CF2-99B3-F3420979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2C17-EFC7-4C84-B952-BF1FF6E4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7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4805B9-82F8-46D6-AB64-5B106323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6960174-F3A8-4031-A56A-A39C6402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96AF39B-EE9A-4815-BC68-7DCEE5B5D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C6DB610-C785-4F54-B36B-8ABE02F8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8154-CAC3-4658-982D-F941DE54E82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88B7EB8-A21A-426C-A4D9-A0069D6A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B2D1B9C-7A53-4B97-8EEF-402891AE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2C17-EFC7-4C84-B952-BF1FF6E4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4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1FD270-A71E-40BA-97DA-9827C1DF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2DDE131-34F9-40AC-BBCB-4E5D67A6B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2DC6752-EE51-4AB9-9603-FD26CC8D5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467D697-E0FC-4D1E-B5E5-5D83DF003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4FD86EA-99E1-4CDB-A635-3CE3CA350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8DD2929E-4509-4CD4-8B11-2EEE78DC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8154-CAC3-4658-982D-F941DE54E82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431DBAFC-FF42-4400-BBEC-31C578CA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16C772EA-1648-4BF8-A99B-EC082BB1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2C17-EFC7-4C84-B952-BF1FF6E4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7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300411-F3A1-4981-A5E2-450AF633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96B5196-8BD3-4D86-B257-A7DCD2CF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8154-CAC3-4658-982D-F941DE54E82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5A037F3-7309-4D76-BA4B-954E20F1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F5CC141-176A-454D-A486-B60716D9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2C17-EFC7-4C84-B952-BF1FF6E4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8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BA9E996-5C29-4237-98C2-B5D6DBC9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8154-CAC3-4658-982D-F941DE54E82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7BAC045-7B47-470F-90E9-3EF83C53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ABB21C1-6B4F-4AEA-8FAE-5B3BF0DC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2C17-EFC7-4C84-B952-BF1FF6E4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4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456A65-4FF9-4CDD-BE1D-DFDF01C7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7D2506C-B546-42CC-8B00-34E770DF5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B816CA6-5B9F-4B31-9485-B8B187C87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347A579-196E-4909-8E07-DD72DD6A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8154-CAC3-4658-982D-F941DE54E82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3F8394-F4D9-4E9D-A0F8-F8507414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51D4B85-4EF9-43F0-90E6-18667F63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2C17-EFC7-4C84-B952-BF1FF6E4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7A1E80-7380-404C-A12B-E7E0E448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8D004E2-4027-47C2-BD4F-5AB265385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B2512F7-F88E-492E-97C2-5F1ECA312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68B3F40-B74F-4FE2-B0CF-A183D348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8154-CAC3-4658-982D-F941DE54E82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82A132C-FC58-4872-B52D-28672028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A59FC2F-493B-4ADE-89AC-FFAF5779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2C17-EFC7-4C84-B952-BF1FF6E4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8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0C9B5AD-FA5C-4480-A8D2-F748CABF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E26916-F11F-4FE6-AE74-61963F858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AEF0976-03D7-4A64-8473-7917A2C9B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8154-CAC3-4658-982D-F941DE54E82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CBA60CF-82DA-47C8-9CBB-C08ADC130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CAF0649-5218-42B8-A304-69E22BC49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62C17-EFC7-4C84-B952-BF1FF6E46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6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2E678EA3-D591-4EBA-AF54-064B9EB06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59" y="827031"/>
            <a:ext cx="5744377" cy="5630061"/>
          </a:xfrm>
          <a:prstGeom prst="rect">
            <a:avLst/>
          </a:prstGeom>
        </p:spPr>
      </p:pic>
      <p:pic>
        <p:nvPicPr>
          <p:cNvPr id="2" name="Hình ảnh 1">
            <a:extLst>
              <a:ext uri="{FF2B5EF4-FFF2-40B4-BE49-F238E27FC236}">
                <a16:creationId xmlns:a16="http://schemas.microsoft.com/office/drawing/2014/main" id="{3099BB7A-7C95-4CA3-AFB0-D9858A15B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31406"/>
            <a:ext cx="5753903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44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32DBECED-B697-487C-B512-9E88B287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34" y="2496496"/>
            <a:ext cx="1251609" cy="1270016"/>
          </a:xfrm>
          <a:prstGeom prst="rect">
            <a:avLst/>
          </a:prstGeom>
        </p:spPr>
      </p:pic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2EF0093D-7DCE-45C1-9C94-89ED5B0E6A9F}"/>
              </a:ext>
            </a:extLst>
          </p:cNvPr>
          <p:cNvSpPr/>
          <p:nvPr/>
        </p:nvSpPr>
        <p:spPr>
          <a:xfrm>
            <a:off x="2274267" y="2673277"/>
            <a:ext cx="1083076" cy="8746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371C5AC0-74B9-49CB-BEFD-4723CA447A93}"/>
              </a:ext>
            </a:extLst>
          </p:cNvPr>
          <p:cNvSpPr/>
          <p:nvPr/>
        </p:nvSpPr>
        <p:spPr>
          <a:xfrm>
            <a:off x="3682753" y="2673279"/>
            <a:ext cx="1083076" cy="8746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13502C6B-1A1F-47F6-837D-889E7FA1A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476" y="2565945"/>
            <a:ext cx="1083076" cy="1066911"/>
          </a:xfrm>
          <a:prstGeom prst="rect">
            <a:avLst/>
          </a:prstGeom>
        </p:spPr>
      </p:pic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9C8FED05-6EA4-4519-BE55-8A4A31B7A84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881430" y="3110596"/>
            <a:ext cx="392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5A35182E-BB2B-4E97-B3D5-1FD630E992A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357343" y="3110596"/>
            <a:ext cx="32541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A09F41F9-B3DB-400A-8FEB-3AC27967FE22}"/>
              </a:ext>
            </a:extLst>
          </p:cNvPr>
          <p:cNvCxnSpPr>
            <a:cxnSpLocks/>
            <a:stCxn id="6" idx="3"/>
            <a:endCxn id="26" idx="1"/>
          </p:cNvCxnSpPr>
          <p:nvPr/>
        </p:nvCxnSpPr>
        <p:spPr>
          <a:xfrm>
            <a:off x="4765829" y="3110598"/>
            <a:ext cx="328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1B0FB939-6899-4C01-B604-B2F69C3B30EC}"/>
              </a:ext>
            </a:extLst>
          </p:cNvPr>
          <p:cNvSpPr txBox="1"/>
          <p:nvPr/>
        </p:nvSpPr>
        <p:spPr>
          <a:xfrm>
            <a:off x="1208186" y="226778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96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893BF9A-0BB2-4013-AD61-68F74363EA19}"/>
              </a:ext>
            </a:extLst>
          </p:cNvPr>
          <p:cNvSpPr txBox="1"/>
          <p:nvPr/>
        </p:nvSpPr>
        <p:spPr>
          <a:xfrm>
            <a:off x="373030" y="29859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96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4210A8B1-0225-4ED0-A40E-3D2665FD92B0}"/>
              </a:ext>
            </a:extLst>
          </p:cNvPr>
          <p:cNvSpPr txBox="1"/>
          <p:nvPr/>
        </p:nvSpPr>
        <p:spPr>
          <a:xfrm>
            <a:off x="2375021" y="2197505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32 x 96 x 96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1687B358-81B5-4073-9254-D18414EFDE5F}"/>
              </a:ext>
            </a:extLst>
          </p:cNvPr>
          <p:cNvSpPr txBox="1"/>
          <p:nvPr/>
        </p:nvSpPr>
        <p:spPr>
          <a:xfrm>
            <a:off x="3758458" y="2202226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64 x 96 x 96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71FCCEA5-1913-4514-A84A-9F083114D7FD}"/>
              </a:ext>
            </a:extLst>
          </p:cNvPr>
          <p:cNvSpPr txBox="1"/>
          <p:nvPr/>
        </p:nvSpPr>
        <p:spPr>
          <a:xfrm>
            <a:off x="8184819" y="2322568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 x 96 x 96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F54337CE-703A-4CF3-95D5-0AE4E246DE64}"/>
              </a:ext>
            </a:extLst>
          </p:cNvPr>
          <p:cNvSpPr txBox="1"/>
          <p:nvPr/>
        </p:nvSpPr>
        <p:spPr>
          <a:xfrm>
            <a:off x="2043343" y="3601829"/>
            <a:ext cx="147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Conv K = 5 x 5, p = 2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B00A1F86-F94F-4A28-AD9B-35D69636C537}"/>
              </a:ext>
            </a:extLst>
          </p:cNvPr>
          <p:cNvSpPr txBox="1"/>
          <p:nvPr/>
        </p:nvSpPr>
        <p:spPr>
          <a:xfrm>
            <a:off x="3532572" y="3608902"/>
            <a:ext cx="147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Conv K = 5 x 5, p = 2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50C869D0-D46C-4292-8BA2-F76E0CDFC01E}"/>
              </a:ext>
            </a:extLst>
          </p:cNvPr>
          <p:cNvSpPr txBox="1"/>
          <p:nvPr/>
        </p:nvSpPr>
        <p:spPr>
          <a:xfrm>
            <a:off x="4917674" y="3601829"/>
            <a:ext cx="147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Conv K = 5 x 5, p = 2</a:t>
            </a: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987EB2F7-EFDE-4036-BF8A-DA71C6D1650D}"/>
              </a:ext>
            </a:extLst>
          </p:cNvPr>
          <p:cNvSpPr/>
          <p:nvPr/>
        </p:nvSpPr>
        <p:spPr>
          <a:xfrm>
            <a:off x="5094532" y="2673279"/>
            <a:ext cx="1083076" cy="8746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45BFF138-86BA-4BD4-B9CC-ED7868F4C03B}"/>
              </a:ext>
            </a:extLst>
          </p:cNvPr>
          <p:cNvSpPr/>
          <p:nvPr/>
        </p:nvSpPr>
        <p:spPr>
          <a:xfrm>
            <a:off x="6612385" y="2673278"/>
            <a:ext cx="1083076" cy="8746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0653A7ED-6103-4AB4-89BD-7713CB193B9F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6177608" y="3110597"/>
            <a:ext cx="434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53D4FC6D-ECD0-459A-AB13-8321582A3487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695461" y="3110596"/>
            <a:ext cx="3782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C3FEDDB8-C3A6-4851-A164-0736D4D3A20E}"/>
              </a:ext>
            </a:extLst>
          </p:cNvPr>
          <p:cNvSpPr txBox="1"/>
          <p:nvPr/>
        </p:nvSpPr>
        <p:spPr>
          <a:xfrm>
            <a:off x="6418300" y="3601828"/>
            <a:ext cx="147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Conv K = 3 x 3, p = 1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0D6E9FCF-8EC6-4FB6-A2EE-E8ED14B1109C}"/>
              </a:ext>
            </a:extLst>
          </p:cNvPr>
          <p:cNvSpPr txBox="1"/>
          <p:nvPr/>
        </p:nvSpPr>
        <p:spPr>
          <a:xfrm>
            <a:off x="7864295" y="3601828"/>
            <a:ext cx="147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Conv K = 3 x 3, p = 1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43D214F0-8782-4294-8E0C-FB65B79A44D9}"/>
              </a:ext>
            </a:extLst>
          </p:cNvPr>
          <p:cNvSpPr txBox="1"/>
          <p:nvPr/>
        </p:nvSpPr>
        <p:spPr>
          <a:xfrm>
            <a:off x="5132977" y="2219496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128 x 96 x 96</a:t>
            </a:r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20A1B548-B702-4476-83D0-49D83BECB191}"/>
              </a:ext>
            </a:extLst>
          </p:cNvPr>
          <p:cNvSpPr txBox="1"/>
          <p:nvPr/>
        </p:nvSpPr>
        <p:spPr>
          <a:xfrm>
            <a:off x="6648816" y="2230823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64 x 96 x 96</a:t>
            </a:r>
          </a:p>
        </p:txBody>
      </p:sp>
    </p:spTree>
    <p:extLst>
      <p:ext uri="{BB962C8B-B14F-4D97-AF65-F5344CB8AC3E}">
        <p14:creationId xmlns:p14="http://schemas.microsoft.com/office/powerpoint/2010/main" val="40969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010FAE84-0D12-42AE-A374-B7E1F9B5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0" y="666364"/>
            <a:ext cx="5477639" cy="5525271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ED4E5A91-10BC-4870-8494-78A3D8BA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263" y="771154"/>
            <a:ext cx="5515745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1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BCAC7604-49C5-45F3-B26A-7068293D6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671127"/>
            <a:ext cx="6001588" cy="5515745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C6AC1A14-7AF5-4D42-8A1A-46139A966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80182"/>
            <a:ext cx="5468113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73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352F7AC-DF74-4C36-B59A-CEF36D96DA66}"/>
              </a:ext>
            </a:extLst>
          </p:cNvPr>
          <p:cNvSpPr txBox="1"/>
          <p:nvPr/>
        </p:nvSpPr>
        <p:spPr>
          <a:xfrm>
            <a:off x="2494626" y="578824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denoise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6DC64A4-E14E-4414-B6BC-0480554B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951" y="262532"/>
            <a:ext cx="5439534" cy="5325218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EBC8181-D180-46BB-904D-3F00737BFDFE}"/>
              </a:ext>
            </a:extLst>
          </p:cNvPr>
          <p:cNvSpPr txBox="1"/>
          <p:nvPr/>
        </p:nvSpPr>
        <p:spPr>
          <a:xfrm>
            <a:off x="8773725" y="565443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deblur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53E3CA5C-0FC8-4591-A827-B0E65E406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31" y="186321"/>
            <a:ext cx="5477639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14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CD79D412-3FFF-4AE6-AE25-45F001C4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242" y="1508554"/>
            <a:ext cx="685896" cy="3429479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E89AED42-EA70-461F-B9C3-8C18753C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862" y="1508554"/>
            <a:ext cx="704948" cy="343900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9160796B-24CD-42D1-9914-D9AD8D5B7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096" y="1475212"/>
            <a:ext cx="695422" cy="3410426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D1A9EA00-62EC-4E42-B2C8-88E494E23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101" y="1508554"/>
            <a:ext cx="695422" cy="3410426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C44C132-BE16-45A6-8B51-9202A96EAEB4}"/>
              </a:ext>
            </a:extLst>
          </p:cNvPr>
          <p:cNvSpPr txBox="1"/>
          <p:nvPr/>
        </p:nvSpPr>
        <p:spPr>
          <a:xfrm>
            <a:off x="6167909" y="506027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a)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307659C-9474-43CF-AE9A-8FA48BDCC3C3}"/>
              </a:ext>
            </a:extLst>
          </p:cNvPr>
          <p:cNvSpPr txBox="1"/>
          <p:nvPr/>
        </p:nvSpPr>
        <p:spPr>
          <a:xfrm>
            <a:off x="7643082" y="50602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b)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9873478-267F-4649-AE54-C636AEA1642B}"/>
              </a:ext>
            </a:extLst>
          </p:cNvPr>
          <p:cNvSpPr txBox="1"/>
          <p:nvPr/>
        </p:nvSpPr>
        <p:spPr>
          <a:xfrm>
            <a:off x="9458565" y="506027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c)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D8EB58D3-FFA5-45FA-BA0C-651A9DD78FA9}"/>
              </a:ext>
            </a:extLst>
          </p:cNvPr>
          <p:cNvSpPr txBox="1"/>
          <p:nvPr/>
        </p:nvSpPr>
        <p:spPr>
          <a:xfrm>
            <a:off x="11163334" y="50602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d)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BBA858BE-DBFB-48F2-BB72-F1F5A6000141}"/>
              </a:ext>
            </a:extLst>
          </p:cNvPr>
          <p:cNvSpPr txBox="1"/>
          <p:nvPr/>
        </p:nvSpPr>
        <p:spPr>
          <a:xfrm>
            <a:off x="2467993" y="614400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Up scale</a:t>
            </a:r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06435270-E7DD-4901-A281-177A1789A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38" y="455895"/>
            <a:ext cx="5734850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6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C0E01A6-1461-40F3-B8E7-342FFBD66FFD}"/>
              </a:ext>
            </a:extLst>
          </p:cNvPr>
          <p:cNvSpPr/>
          <p:nvPr/>
        </p:nvSpPr>
        <p:spPr>
          <a:xfrm>
            <a:off x="1850848" y="2146913"/>
            <a:ext cx="1677880" cy="3195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 3x3, BatchNorm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1CAE4714-B207-4239-B567-0E2BC3C55CD7}"/>
              </a:ext>
            </a:extLst>
          </p:cNvPr>
          <p:cNvSpPr/>
          <p:nvPr/>
        </p:nvSpPr>
        <p:spPr>
          <a:xfrm>
            <a:off x="1850848" y="2760952"/>
            <a:ext cx="1677880" cy="3195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A4A4BD6E-5D20-42B3-838F-4885535F8525}"/>
              </a:ext>
            </a:extLst>
          </p:cNvPr>
          <p:cNvSpPr/>
          <p:nvPr/>
        </p:nvSpPr>
        <p:spPr>
          <a:xfrm>
            <a:off x="1850846" y="4540928"/>
            <a:ext cx="1677880" cy="3195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691D7453-5239-4D62-8E77-77F4326E4154}"/>
              </a:ext>
            </a:extLst>
          </p:cNvPr>
          <p:cNvSpPr/>
          <p:nvPr/>
        </p:nvSpPr>
        <p:spPr>
          <a:xfrm>
            <a:off x="1850848" y="3367593"/>
            <a:ext cx="1677880" cy="3195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 3x3, BatchNorm</a:t>
            </a:r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400A6FC2-5DC6-495B-BA78-771FDDEBF75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689788" y="2466509"/>
            <a:ext cx="0" cy="294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13F0A071-7A3A-46F0-9B48-6A937B800C12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689788" y="3080548"/>
            <a:ext cx="0" cy="287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BFC6043B-1A7B-42DF-99CF-F533A457028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689787" y="3687189"/>
            <a:ext cx="1" cy="279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009465D6-216F-467B-92DA-65A1F8EB2689}"/>
              </a:ext>
            </a:extLst>
          </p:cNvPr>
          <p:cNvSpPr/>
          <p:nvPr/>
        </p:nvSpPr>
        <p:spPr>
          <a:xfrm flipH="1">
            <a:off x="2529989" y="3974234"/>
            <a:ext cx="319595" cy="294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9B4C072E-CA34-4C85-9DB5-96EF3BDC25F0}"/>
              </a:ext>
            </a:extLst>
          </p:cNvPr>
          <p:cNvCxnSpPr>
            <a:cxnSpLocks/>
            <a:stCxn id="17" idx="4"/>
            <a:endCxn id="6" idx="0"/>
          </p:cNvCxnSpPr>
          <p:nvPr/>
        </p:nvCxnSpPr>
        <p:spPr>
          <a:xfrm>
            <a:off x="2689786" y="4268677"/>
            <a:ext cx="0" cy="27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926412B8-453E-4703-A905-C026BD82FE09}"/>
              </a:ext>
            </a:extLst>
          </p:cNvPr>
          <p:cNvCxnSpPr>
            <a:endCxn id="4" idx="0"/>
          </p:cNvCxnSpPr>
          <p:nvPr/>
        </p:nvCxnSpPr>
        <p:spPr>
          <a:xfrm>
            <a:off x="2689786" y="1596498"/>
            <a:ext cx="2" cy="5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kết nối: Mũi tên Gấp khúc 23">
            <a:extLst>
              <a:ext uri="{FF2B5EF4-FFF2-40B4-BE49-F238E27FC236}">
                <a16:creationId xmlns:a16="http://schemas.microsoft.com/office/drawing/2014/main" id="{339AE89B-E564-446B-9818-9334480616F7}"/>
              </a:ext>
            </a:extLst>
          </p:cNvPr>
          <p:cNvCxnSpPr>
            <a:endCxn id="17" idx="2"/>
          </p:cNvCxnSpPr>
          <p:nvPr/>
        </p:nvCxnSpPr>
        <p:spPr>
          <a:xfrm rot="16200000" flipH="1">
            <a:off x="1644810" y="2916681"/>
            <a:ext cx="2249751" cy="159798"/>
          </a:xfrm>
          <a:prstGeom prst="bentConnector4">
            <a:avLst>
              <a:gd name="adj1" fmla="val 954"/>
              <a:gd name="adj2" fmla="val 8986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ình chữ nhật: Góc Tròn 28">
            <a:extLst>
              <a:ext uri="{FF2B5EF4-FFF2-40B4-BE49-F238E27FC236}">
                <a16:creationId xmlns:a16="http://schemas.microsoft.com/office/drawing/2014/main" id="{B3F26F45-ED4D-4008-A3C0-443222977D40}"/>
              </a:ext>
            </a:extLst>
          </p:cNvPr>
          <p:cNvSpPr/>
          <p:nvPr/>
        </p:nvSpPr>
        <p:spPr>
          <a:xfrm>
            <a:off x="1648884" y="1987115"/>
            <a:ext cx="2081804" cy="183989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CAEB0736-05E7-4FC3-87DE-83D85EFCF5C0}"/>
              </a:ext>
            </a:extLst>
          </p:cNvPr>
          <p:cNvCxnSpPr>
            <a:stCxn id="6" idx="2"/>
          </p:cNvCxnSpPr>
          <p:nvPr/>
        </p:nvCxnSpPr>
        <p:spPr>
          <a:xfrm>
            <a:off x="2689786" y="4860524"/>
            <a:ext cx="0" cy="32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Hình chữ nhật: Góc Tròn 32">
            <a:extLst>
              <a:ext uri="{FF2B5EF4-FFF2-40B4-BE49-F238E27FC236}">
                <a16:creationId xmlns:a16="http://schemas.microsoft.com/office/drawing/2014/main" id="{7062AA2F-6494-47FE-A06B-1063CA9BF152}"/>
              </a:ext>
            </a:extLst>
          </p:cNvPr>
          <p:cNvSpPr/>
          <p:nvPr/>
        </p:nvSpPr>
        <p:spPr>
          <a:xfrm>
            <a:off x="1728783" y="1097134"/>
            <a:ext cx="2081804" cy="48678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Hình trụ 33">
            <a:extLst>
              <a:ext uri="{FF2B5EF4-FFF2-40B4-BE49-F238E27FC236}">
                <a16:creationId xmlns:a16="http://schemas.microsoft.com/office/drawing/2014/main" id="{3E6E40AB-E990-45A4-8B6C-541BA5B26944}"/>
              </a:ext>
            </a:extLst>
          </p:cNvPr>
          <p:cNvSpPr/>
          <p:nvPr/>
        </p:nvSpPr>
        <p:spPr>
          <a:xfrm>
            <a:off x="4469022" y="3170432"/>
            <a:ext cx="1669747" cy="1313159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34AD5EA6-0166-4524-93E7-E12D70675525}"/>
              </a:ext>
            </a:extLst>
          </p:cNvPr>
          <p:cNvSpPr/>
          <p:nvPr/>
        </p:nvSpPr>
        <p:spPr>
          <a:xfrm>
            <a:off x="1531253" y="5180120"/>
            <a:ext cx="2317065" cy="141679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959B3383-B974-4866-9295-86F9B815037D}"/>
              </a:ext>
            </a:extLst>
          </p:cNvPr>
          <p:cNvSpPr/>
          <p:nvPr/>
        </p:nvSpPr>
        <p:spPr>
          <a:xfrm>
            <a:off x="1936289" y="5672270"/>
            <a:ext cx="1542493" cy="141679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64FC64BD-3EB3-4429-AB09-420BD4CD0156}"/>
              </a:ext>
            </a:extLst>
          </p:cNvPr>
          <p:cNvSpPr/>
          <p:nvPr/>
        </p:nvSpPr>
        <p:spPr>
          <a:xfrm>
            <a:off x="2119943" y="6149812"/>
            <a:ext cx="1175185" cy="141679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Đường nối Thẳng 45">
            <a:extLst>
              <a:ext uri="{FF2B5EF4-FFF2-40B4-BE49-F238E27FC236}">
                <a16:creationId xmlns:a16="http://schemas.microsoft.com/office/drawing/2014/main" id="{317F3BED-21B8-4C42-85D4-9DE51AA60582}"/>
              </a:ext>
            </a:extLst>
          </p:cNvPr>
          <p:cNvCxnSpPr>
            <a:cxnSpLocks/>
            <a:stCxn id="35" idx="1"/>
            <a:endCxn id="36" idx="1"/>
          </p:cNvCxnSpPr>
          <p:nvPr/>
        </p:nvCxnSpPr>
        <p:spPr>
          <a:xfrm>
            <a:off x="1531253" y="5250960"/>
            <a:ext cx="405036" cy="492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nối Thẳng 51">
            <a:extLst>
              <a:ext uri="{FF2B5EF4-FFF2-40B4-BE49-F238E27FC236}">
                <a16:creationId xmlns:a16="http://schemas.microsoft.com/office/drawing/2014/main" id="{A71FE0AF-62E0-48A3-8696-C9FA389C7AAF}"/>
              </a:ext>
            </a:extLst>
          </p:cNvPr>
          <p:cNvCxnSpPr>
            <a:cxnSpLocks/>
            <a:stCxn id="36" idx="3"/>
            <a:endCxn id="35" idx="3"/>
          </p:cNvCxnSpPr>
          <p:nvPr/>
        </p:nvCxnSpPr>
        <p:spPr>
          <a:xfrm flipV="1">
            <a:off x="3478782" y="5250960"/>
            <a:ext cx="369536" cy="492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0BBE8209-A291-49E1-8C5A-916E25C51553}"/>
              </a:ext>
            </a:extLst>
          </p:cNvPr>
          <p:cNvCxnSpPr>
            <a:cxnSpLocks/>
            <a:stCxn id="36" idx="1"/>
            <a:endCxn id="37" idx="1"/>
          </p:cNvCxnSpPr>
          <p:nvPr/>
        </p:nvCxnSpPr>
        <p:spPr>
          <a:xfrm>
            <a:off x="1936289" y="5743110"/>
            <a:ext cx="183654" cy="477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nối Thẳng 56">
            <a:extLst>
              <a:ext uri="{FF2B5EF4-FFF2-40B4-BE49-F238E27FC236}">
                <a16:creationId xmlns:a16="http://schemas.microsoft.com/office/drawing/2014/main" id="{39A0FE06-12A1-46E3-A6F1-FF155C06B145}"/>
              </a:ext>
            </a:extLst>
          </p:cNvPr>
          <p:cNvCxnSpPr>
            <a:cxnSpLocks/>
            <a:stCxn id="37" idx="3"/>
            <a:endCxn id="36" idx="3"/>
          </p:cNvCxnSpPr>
          <p:nvPr/>
        </p:nvCxnSpPr>
        <p:spPr>
          <a:xfrm flipV="1">
            <a:off x="3295128" y="5743110"/>
            <a:ext cx="183654" cy="477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Đường nối Thẳng 66">
            <a:extLst>
              <a:ext uri="{FF2B5EF4-FFF2-40B4-BE49-F238E27FC236}">
                <a16:creationId xmlns:a16="http://schemas.microsoft.com/office/drawing/2014/main" id="{FEC95D3F-6544-4049-9780-787E277EA2A9}"/>
              </a:ext>
            </a:extLst>
          </p:cNvPr>
          <p:cNvCxnSpPr>
            <a:stCxn id="35" idx="1"/>
            <a:endCxn id="36" idx="3"/>
          </p:cNvCxnSpPr>
          <p:nvPr/>
        </p:nvCxnSpPr>
        <p:spPr>
          <a:xfrm>
            <a:off x="1531253" y="5250960"/>
            <a:ext cx="1947529" cy="492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C42DCAAD-6F70-41AB-A8EC-8CE9E3857B17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H="1">
            <a:off x="1936289" y="5250960"/>
            <a:ext cx="1912029" cy="492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C0CCC405-0531-4E4A-BEDA-40E124B8A800}"/>
              </a:ext>
            </a:extLst>
          </p:cNvPr>
          <p:cNvCxnSpPr>
            <a:stCxn id="36" idx="1"/>
            <a:endCxn id="37" idx="3"/>
          </p:cNvCxnSpPr>
          <p:nvPr/>
        </p:nvCxnSpPr>
        <p:spPr>
          <a:xfrm>
            <a:off x="1936289" y="5743110"/>
            <a:ext cx="1358839" cy="477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D07131E4-2C61-483E-82D1-979A81F98B0C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H="1">
            <a:off x="2119943" y="5743110"/>
            <a:ext cx="1358839" cy="477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Đường kết nối: Mũi tên Gấp khúc 74">
            <a:extLst>
              <a:ext uri="{FF2B5EF4-FFF2-40B4-BE49-F238E27FC236}">
                <a16:creationId xmlns:a16="http://schemas.microsoft.com/office/drawing/2014/main" id="{75F688F1-D282-433E-A0D5-541CCB2B81D2}"/>
              </a:ext>
            </a:extLst>
          </p:cNvPr>
          <p:cNvCxnSpPr>
            <a:cxnSpLocks/>
            <a:stCxn id="8" idx="3"/>
            <a:endCxn id="34" idx="1"/>
          </p:cNvCxnSpPr>
          <p:nvPr/>
        </p:nvCxnSpPr>
        <p:spPr>
          <a:xfrm flipV="1">
            <a:off x="3528728" y="3170432"/>
            <a:ext cx="1775168" cy="356959"/>
          </a:xfrm>
          <a:prstGeom prst="bentConnector4">
            <a:avLst>
              <a:gd name="adj1" fmla="val 26485"/>
              <a:gd name="adj2" fmla="val 164041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Ngoặc móc Trái 78">
            <a:extLst>
              <a:ext uri="{FF2B5EF4-FFF2-40B4-BE49-F238E27FC236}">
                <a16:creationId xmlns:a16="http://schemas.microsoft.com/office/drawing/2014/main" id="{1964E395-042B-43A0-86DD-EAA4DB03DEF7}"/>
              </a:ext>
            </a:extLst>
          </p:cNvPr>
          <p:cNvSpPr/>
          <p:nvPr/>
        </p:nvSpPr>
        <p:spPr>
          <a:xfrm>
            <a:off x="1054352" y="5180121"/>
            <a:ext cx="405036" cy="11940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Ngoặc móc Trái 79">
            <a:extLst>
              <a:ext uri="{FF2B5EF4-FFF2-40B4-BE49-F238E27FC236}">
                <a16:creationId xmlns:a16="http://schemas.microsoft.com/office/drawing/2014/main" id="{E9AF5C4B-809A-4C9C-8388-8C41D1F08638}"/>
              </a:ext>
            </a:extLst>
          </p:cNvPr>
          <p:cNvSpPr/>
          <p:nvPr/>
        </p:nvSpPr>
        <p:spPr>
          <a:xfrm>
            <a:off x="1049640" y="1114146"/>
            <a:ext cx="405036" cy="39106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Hộp Văn bản 80">
            <a:extLst>
              <a:ext uri="{FF2B5EF4-FFF2-40B4-BE49-F238E27FC236}">
                <a16:creationId xmlns:a16="http://schemas.microsoft.com/office/drawing/2014/main" id="{86B14FD2-4873-4F7B-895F-29E33538B431}"/>
              </a:ext>
            </a:extLst>
          </p:cNvPr>
          <p:cNvSpPr txBox="1"/>
          <p:nvPr/>
        </p:nvSpPr>
        <p:spPr>
          <a:xfrm>
            <a:off x="296226" y="560460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  <p:sp>
        <p:nvSpPr>
          <p:cNvPr id="82" name="Hộp Văn bản 81">
            <a:extLst>
              <a:ext uri="{FF2B5EF4-FFF2-40B4-BE49-F238E27FC236}">
                <a16:creationId xmlns:a16="http://schemas.microsoft.com/office/drawing/2014/main" id="{153D4CE7-19A9-484B-99C9-BA152803E960}"/>
              </a:ext>
            </a:extLst>
          </p:cNvPr>
          <p:cNvSpPr txBox="1"/>
          <p:nvPr/>
        </p:nvSpPr>
        <p:spPr>
          <a:xfrm>
            <a:off x="276460" y="2838620"/>
            <a:ext cx="114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84" name="Hộp Văn bản 83">
            <a:extLst>
              <a:ext uri="{FF2B5EF4-FFF2-40B4-BE49-F238E27FC236}">
                <a16:creationId xmlns:a16="http://schemas.microsoft.com/office/drawing/2014/main" id="{C682C0EA-34E2-4E04-BC1A-5DD5809DC5ED}"/>
              </a:ext>
            </a:extLst>
          </p:cNvPr>
          <p:cNvSpPr txBox="1"/>
          <p:nvPr/>
        </p:nvSpPr>
        <p:spPr>
          <a:xfrm>
            <a:off x="4978994" y="3128260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Gallery</a:t>
            </a:r>
          </a:p>
        </p:txBody>
      </p:sp>
      <p:sp>
        <p:nvSpPr>
          <p:cNvPr id="85" name="Hộp Văn bản 84">
            <a:extLst>
              <a:ext uri="{FF2B5EF4-FFF2-40B4-BE49-F238E27FC236}">
                <a16:creationId xmlns:a16="http://schemas.microsoft.com/office/drawing/2014/main" id="{5929296A-CE1C-4DF6-8909-A4B107A8798A}"/>
              </a:ext>
            </a:extLst>
          </p:cNvPr>
          <p:cNvSpPr txBox="1"/>
          <p:nvPr/>
        </p:nvSpPr>
        <p:spPr>
          <a:xfrm>
            <a:off x="4115671" y="2501877"/>
            <a:ext cx="1187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Training images</a:t>
            </a:r>
          </a:p>
        </p:txBody>
      </p:sp>
      <p:sp>
        <p:nvSpPr>
          <p:cNvPr id="87" name="Hình chữ nhật 86">
            <a:extLst>
              <a:ext uri="{FF2B5EF4-FFF2-40B4-BE49-F238E27FC236}">
                <a16:creationId xmlns:a16="http://schemas.microsoft.com/office/drawing/2014/main" id="{8C78EF4F-07C7-461C-8D11-D75B579F5F40}"/>
              </a:ext>
            </a:extLst>
          </p:cNvPr>
          <p:cNvSpPr/>
          <p:nvPr/>
        </p:nvSpPr>
        <p:spPr>
          <a:xfrm>
            <a:off x="6919268" y="2146912"/>
            <a:ext cx="1677880" cy="3195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 3x3, BatchNorm</a:t>
            </a:r>
          </a:p>
        </p:txBody>
      </p:sp>
      <p:sp>
        <p:nvSpPr>
          <p:cNvPr id="88" name="Hình chữ nhật 87">
            <a:extLst>
              <a:ext uri="{FF2B5EF4-FFF2-40B4-BE49-F238E27FC236}">
                <a16:creationId xmlns:a16="http://schemas.microsoft.com/office/drawing/2014/main" id="{7FAFCBB3-D7E7-4230-BCF4-EA1473CC42EE}"/>
              </a:ext>
            </a:extLst>
          </p:cNvPr>
          <p:cNvSpPr/>
          <p:nvPr/>
        </p:nvSpPr>
        <p:spPr>
          <a:xfrm>
            <a:off x="6919268" y="2760951"/>
            <a:ext cx="1677880" cy="3195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89" name="Hình chữ nhật 88">
            <a:extLst>
              <a:ext uri="{FF2B5EF4-FFF2-40B4-BE49-F238E27FC236}">
                <a16:creationId xmlns:a16="http://schemas.microsoft.com/office/drawing/2014/main" id="{C3B2FAAC-B6D9-43D4-BF3D-B6A714FB7F93}"/>
              </a:ext>
            </a:extLst>
          </p:cNvPr>
          <p:cNvSpPr/>
          <p:nvPr/>
        </p:nvSpPr>
        <p:spPr>
          <a:xfrm>
            <a:off x="6919268" y="3367592"/>
            <a:ext cx="1677880" cy="3195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 3x3, BatchNorm</a:t>
            </a:r>
          </a:p>
        </p:txBody>
      </p:sp>
      <p:cxnSp>
        <p:nvCxnSpPr>
          <p:cNvPr id="90" name="Đường kết nối Mũi tên Thẳng 89">
            <a:extLst>
              <a:ext uri="{FF2B5EF4-FFF2-40B4-BE49-F238E27FC236}">
                <a16:creationId xmlns:a16="http://schemas.microsoft.com/office/drawing/2014/main" id="{66CD605B-E154-449E-BC9B-C0833469E0EE}"/>
              </a:ext>
            </a:extLst>
          </p:cNvPr>
          <p:cNvCxnSpPr>
            <a:stCxn id="87" idx="2"/>
            <a:endCxn id="88" idx="0"/>
          </p:cNvCxnSpPr>
          <p:nvPr/>
        </p:nvCxnSpPr>
        <p:spPr>
          <a:xfrm>
            <a:off x="7758208" y="2466508"/>
            <a:ext cx="0" cy="294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Đường kết nối Mũi tên Thẳng 90">
            <a:extLst>
              <a:ext uri="{FF2B5EF4-FFF2-40B4-BE49-F238E27FC236}">
                <a16:creationId xmlns:a16="http://schemas.microsoft.com/office/drawing/2014/main" id="{67370E29-07C3-4018-B2BE-CE0C43CD3D25}"/>
              </a:ext>
            </a:extLst>
          </p:cNvPr>
          <p:cNvCxnSpPr>
            <a:stCxn id="88" idx="2"/>
            <a:endCxn id="89" idx="0"/>
          </p:cNvCxnSpPr>
          <p:nvPr/>
        </p:nvCxnSpPr>
        <p:spPr>
          <a:xfrm>
            <a:off x="7758208" y="3080547"/>
            <a:ext cx="0" cy="287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Đường kết nối Mũi tên Thẳng 91">
            <a:extLst>
              <a:ext uri="{FF2B5EF4-FFF2-40B4-BE49-F238E27FC236}">
                <a16:creationId xmlns:a16="http://schemas.microsoft.com/office/drawing/2014/main" id="{5D05D073-87A1-46FD-9BBB-BB3396DF751A}"/>
              </a:ext>
            </a:extLst>
          </p:cNvPr>
          <p:cNvCxnSpPr>
            <a:endCxn id="87" idx="0"/>
          </p:cNvCxnSpPr>
          <p:nvPr/>
        </p:nvCxnSpPr>
        <p:spPr>
          <a:xfrm>
            <a:off x="7758206" y="1596497"/>
            <a:ext cx="2" cy="5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Hình chữ nhật: Góc Tròn 92">
            <a:extLst>
              <a:ext uri="{FF2B5EF4-FFF2-40B4-BE49-F238E27FC236}">
                <a16:creationId xmlns:a16="http://schemas.microsoft.com/office/drawing/2014/main" id="{D839D654-4886-4265-94BF-D2CD1710E70A}"/>
              </a:ext>
            </a:extLst>
          </p:cNvPr>
          <p:cNvSpPr/>
          <p:nvPr/>
        </p:nvSpPr>
        <p:spPr>
          <a:xfrm>
            <a:off x="6717304" y="1987114"/>
            <a:ext cx="2081804" cy="183989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Hình chữ nhật: Góc Tròn 93">
            <a:extLst>
              <a:ext uri="{FF2B5EF4-FFF2-40B4-BE49-F238E27FC236}">
                <a16:creationId xmlns:a16="http://schemas.microsoft.com/office/drawing/2014/main" id="{E2C5160E-BF3D-4820-80CB-2F3C998CC9A8}"/>
              </a:ext>
            </a:extLst>
          </p:cNvPr>
          <p:cNvSpPr/>
          <p:nvPr/>
        </p:nvSpPr>
        <p:spPr>
          <a:xfrm>
            <a:off x="6716251" y="1091762"/>
            <a:ext cx="2081804" cy="48678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Đường kết nối Mũi tên Thẳng 95">
            <a:extLst>
              <a:ext uri="{FF2B5EF4-FFF2-40B4-BE49-F238E27FC236}">
                <a16:creationId xmlns:a16="http://schemas.microsoft.com/office/drawing/2014/main" id="{DAFE93F2-14F5-476D-B7D9-E528E83D6E11}"/>
              </a:ext>
            </a:extLst>
          </p:cNvPr>
          <p:cNvCxnSpPr/>
          <p:nvPr/>
        </p:nvCxnSpPr>
        <p:spPr>
          <a:xfrm>
            <a:off x="4477908" y="1987115"/>
            <a:ext cx="217576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Đường kết nối Mũi tên Thẳng 97">
            <a:extLst>
              <a:ext uri="{FF2B5EF4-FFF2-40B4-BE49-F238E27FC236}">
                <a16:creationId xmlns:a16="http://schemas.microsoft.com/office/drawing/2014/main" id="{2DDE101C-744F-42B0-8E45-4A2C2573995F}"/>
              </a:ext>
            </a:extLst>
          </p:cNvPr>
          <p:cNvCxnSpPr>
            <a:cxnSpLocks/>
          </p:cNvCxnSpPr>
          <p:nvPr/>
        </p:nvCxnSpPr>
        <p:spPr>
          <a:xfrm>
            <a:off x="4477908" y="2157274"/>
            <a:ext cx="217576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Đường kết nối Mũi tên Thẳng 101">
            <a:extLst>
              <a:ext uri="{FF2B5EF4-FFF2-40B4-BE49-F238E27FC236}">
                <a16:creationId xmlns:a16="http://schemas.microsoft.com/office/drawing/2014/main" id="{65974F51-7114-4F7A-91CF-32C6478E84E7}"/>
              </a:ext>
            </a:extLst>
          </p:cNvPr>
          <p:cNvCxnSpPr>
            <a:stCxn id="34" idx="3"/>
          </p:cNvCxnSpPr>
          <p:nvPr/>
        </p:nvCxnSpPr>
        <p:spPr>
          <a:xfrm>
            <a:off x="5303896" y="4483591"/>
            <a:ext cx="0" cy="376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Hình chữ nhật 102">
            <a:extLst>
              <a:ext uri="{FF2B5EF4-FFF2-40B4-BE49-F238E27FC236}">
                <a16:creationId xmlns:a16="http://schemas.microsoft.com/office/drawing/2014/main" id="{33B0338C-1B14-4624-A5D2-F8C7D68B6075}"/>
              </a:ext>
            </a:extLst>
          </p:cNvPr>
          <p:cNvSpPr/>
          <p:nvPr/>
        </p:nvSpPr>
        <p:spPr>
          <a:xfrm>
            <a:off x="4727469" y="4884202"/>
            <a:ext cx="1152854" cy="2959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</a:p>
        </p:txBody>
      </p:sp>
      <p:cxnSp>
        <p:nvCxnSpPr>
          <p:cNvPr id="105" name="Đường kết nối: Mũi tên Gấp khúc 104">
            <a:extLst>
              <a:ext uri="{FF2B5EF4-FFF2-40B4-BE49-F238E27FC236}">
                <a16:creationId xmlns:a16="http://schemas.microsoft.com/office/drawing/2014/main" id="{D311D8F3-D72D-4AC6-8761-CEDB5A239347}"/>
              </a:ext>
            </a:extLst>
          </p:cNvPr>
          <p:cNvCxnSpPr>
            <a:stCxn id="89" idx="2"/>
            <a:endCxn id="103" idx="3"/>
          </p:cNvCxnSpPr>
          <p:nvPr/>
        </p:nvCxnSpPr>
        <p:spPr>
          <a:xfrm rot="5400000">
            <a:off x="6146780" y="3420732"/>
            <a:ext cx="1344973" cy="18778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Hộp Văn bản 105">
            <a:extLst>
              <a:ext uri="{FF2B5EF4-FFF2-40B4-BE49-F238E27FC236}">
                <a16:creationId xmlns:a16="http://schemas.microsoft.com/office/drawing/2014/main" id="{4346DA12-9C93-40AA-A0A1-C3A1A64A7A93}"/>
              </a:ext>
            </a:extLst>
          </p:cNvPr>
          <p:cNvSpPr txBox="1"/>
          <p:nvPr/>
        </p:nvSpPr>
        <p:spPr>
          <a:xfrm>
            <a:off x="4673487" y="1659888"/>
            <a:ext cx="1729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Reused feature extractor</a:t>
            </a:r>
          </a:p>
        </p:txBody>
      </p:sp>
      <p:cxnSp>
        <p:nvCxnSpPr>
          <p:cNvPr id="109" name="Đường kết nối Mũi tên Thẳng 108">
            <a:extLst>
              <a:ext uri="{FF2B5EF4-FFF2-40B4-BE49-F238E27FC236}">
                <a16:creationId xmlns:a16="http://schemas.microsoft.com/office/drawing/2014/main" id="{C9CA73F2-C06A-446F-979C-5009634B161F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7757153" y="888736"/>
            <a:ext cx="0" cy="20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Hộp Văn bản 113">
            <a:extLst>
              <a:ext uri="{FF2B5EF4-FFF2-40B4-BE49-F238E27FC236}">
                <a16:creationId xmlns:a16="http://schemas.microsoft.com/office/drawing/2014/main" id="{C127DF79-92DE-4DD5-B86B-87C693FE6190}"/>
              </a:ext>
            </a:extLst>
          </p:cNvPr>
          <p:cNvSpPr txBox="1"/>
          <p:nvPr/>
        </p:nvSpPr>
        <p:spPr>
          <a:xfrm>
            <a:off x="6427242" y="555314"/>
            <a:ext cx="9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Query image</a:t>
            </a:r>
          </a:p>
        </p:txBody>
      </p:sp>
      <p:cxnSp>
        <p:nvCxnSpPr>
          <p:cNvPr id="116" name="Đường kết nối Mũi tên Thẳng 115">
            <a:extLst>
              <a:ext uri="{FF2B5EF4-FFF2-40B4-BE49-F238E27FC236}">
                <a16:creationId xmlns:a16="http://schemas.microsoft.com/office/drawing/2014/main" id="{7D402C31-C318-4ADF-8FC9-4DCF4DEC2DD9}"/>
              </a:ext>
            </a:extLst>
          </p:cNvPr>
          <p:cNvCxnSpPr>
            <a:stCxn id="103" idx="2"/>
          </p:cNvCxnSpPr>
          <p:nvPr/>
        </p:nvCxnSpPr>
        <p:spPr>
          <a:xfrm flipH="1">
            <a:off x="5302961" y="5180120"/>
            <a:ext cx="935" cy="424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Hộp Văn bản 118">
            <a:extLst>
              <a:ext uri="{FF2B5EF4-FFF2-40B4-BE49-F238E27FC236}">
                <a16:creationId xmlns:a16="http://schemas.microsoft.com/office/drawing/2014/main" id="{D754FED8-F915-4DCB-9576-2F0EFED95898}"/>
              </a:ext>
            </a:extLst>
          </p:cNvPr>
          <p:cNvSpPr txBox="1"/>
          <p:nvPr/>
        </p:nvSpPr>
        <p:spPr>
          <a:xfrm>
            <a:off x="5332872" y="5271918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Top k retrieval images</a:t>
            </a:r>
          </a:p>
        </p:txBody>
      </p:sp>
      <p:sp>
        <p:nvSpPr>
          <p:cNvPr id="120" name="Hộp Văn bản 119">
            <a:extLst>
              <a:ext uri="{FF2B5EF4-FFF2-40B4-BE49-F238E27FC236}">
                <a16:creationId xmlns:a16="http://schemas.microsoft.com/office/drawing/2014/main" id="{AE5518E1-BD37-4A53-ABB1-3C1E4EFB742D}"/>
              </a:ext>
            </a:extLst>
          </p:cNvPr>
          <p:cNvSpPr txBox="1"/>
          <p:nvPr/>
        </p:nvSpPr>
        <p:spPr>
          <a:xfrm>
            <a:off x="1850846" y="513410"/>
            <a:ext cx="186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Training classifier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F415FBDB-5D7E-495A-9F5D-42870FCC9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798" y="3634396"/>
            <a:ext cx="710605" cy="756084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3A52ADED-FDF3-4E6B-8C71-EDD90AC7B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257" y="5680934"/>
            <a:ext cx="3181794" cy="628738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A318BE09-9A25-422B-AA77-46F6FCAC1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545" y="188860"/>
            <a:ext cx="706731" cy="693882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4FD5935-49CE-4090-BB5C-A9064EC3E77D}"/>
              </a:ext>
            </a:extLst>
          </p:cNvPr>
          <p:cNvSpPr txBox="1"/>
          <p:nvPr/>
        </p:nvSpPr>
        <p:spPr>
          <a:xfrm>
            <a:off x="2028116" y="1157268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ResNet block</a:t>
            </a:r>
          </a:p>
        </p:txBody>
      </p: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C85FA7D2-6EAB-4DB8-A987-2081EEEA97B3}"/>
              </a:ext>
            </a:extLst>
          </p:cNvPr>
          <p:cNvSpPr txBox="1"/>
          <p:nvPr/>
        </p:nvSpPr>
        <p:spPr>
          <a:xfrm>
            <a:off x="7108578" y="114676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ResNet block</a:t>
            </a:r>
          </a:p>
        </p:txBody>
      </p:sp>
    </p:spTree>
    <p:extLst>
      <p:ext uri="{BB962C8B-B14F-4D97-AF65-F5344CB8AC3E}">
        <p14:creationId xmlns:p14="http://schemas.microsoft.com/office/powerpoint/2010/main" val="170807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1332517D-82A2-4969-9297-3E1708EB3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0680"/>
            <a:ext cx="5344271" cy="5296639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EC3C2346-CFCD-48EC-8240-6286FE58C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953" y="742575"/>
            <a:ext cx="5420481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3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C1980891-208A-41A8-B38D-A7A1E3D8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0" y="647312"/>
            <a:ext cx="5487166" cy="5563376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05652BC2-BDD9-4695-95D2-DD9A1DB8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85443"/>
            <a:ext cx="5410955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3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C79F50F1-D31D-41FF-A59E-D2FF462EE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1" y="0"/>
            <a:ext cx="5306165" cy="5334744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8E37E61D-E83B-4ECB-989C-19226A225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059" y="-71448"/>
            <a:ext cx="5449060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4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: Góc Trên Bị cắt 6">
            <a:extLst>
              <a:ext uri="{FF2B5EF4-FFF2-40B4-BE49-F238E27FC236}">
                <a16:creationId xmlns:a16="http://schemas.microsoft.com/office/drawing/2014/main" id="{E4F37D2D-B176-44FA-BB88-228DD7909F8C}"/>
              </a:ext>
            </a:extLst>
          </p:cNvPr>
          <p:cNvSpPr/>
          <p:nvPr/>
        </p:nvSpPr>
        <p:spPr>
          <a:xfrm>
            <a:off x="5122416" y="3932810"/>
            <a:ext cx="2308194" cy="727969"/>
          </a:xfrm>
          <a:prstGeom prst="snip2SameRect">
            <a:avLst>
              <a:gd name="adj1" fmla="val 49594"/>
              <a:gd name="adj2" fmla="val 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ình chữ nhật: Góc Trên Bị cắt 7">
            <a:extLst>
              <a:ext uri="{FF2B5EF4-FFF2-40B4-BE49-F238E27FC236}">
                <a16:creationId xmlns:a16="http://schemas.microsoft.com/office/drawing/2014/main" id="{3076381E-CBE1-49EA-A03E-2161945E7C96}"/>
              </a:ext>
            </a:extLst>
          </p:cNvPr>
          <p:cNvSpPr/>
          <p:nvPr/>
        </p:nvSpPr>
        <p:spPr>
          <a:xfrm rot="10800000">
            <a:off x="5122416" y="2408068"/>
            <a:ext cx="2308194" cy="727969"/>
          </a:xfrm>
          <a:prstGeom prst="snip2SameRect">
            <a:avLst>
              <a:gd name="adj1" fmla="val 49594"/>
              <a:gd name="adj2" fmla="val 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D2DAE174-82D3-4D77-82F9-3DD8BA5E21F9}"/>
              </a:ext>
            </a:extLst>
          </p:cNvPr>
          <p:cNvSpPr/>
          <p:nvPr/>
        </p:nvSpPr>
        <p:spPr>
          <a:xfrm>
            <a:off x="5468644" y="3280301"/>
            <a:ext cx="1589103" cy="50824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107E507B-394D-4A23-9AD2-DDD1B361DB86}"/>
              </a:ext>
            </a:extLst>
          </p:cNvPr>
          <p:cNvSpPr txBox="1"/>
          <p:nvPr/>
        </p:nvSpPr>
        <p:spPr>
          <a:xfrm>
            <a:off x="5936022" y="4146125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3BD4D025-149C-45C4-8F74-AAABB138A76D}"/>
              </a:ext>
            </a:extLst>
          </p:cNvPr>
          <p:cNvSpPr txBox="1"/>
          <p:nvPr/>
        </p:nvSpPr>
        <p:spPr>
          <a:xfrm>
            <a:off x="5905565" y="263651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9A2B1BD9-6B98-4CB7-BBA8-8B964AFD66B9}"/>
                  </a:ext>
                </a:extLst>
              </p:cNvPr>
              <p:cNvSpPr txBox="1"/>
              <p:nvPr/>
            </p:nvSpPr>
            <p:spPr>
              <a:xfrm>
                <a:off x="5915322" y="3356870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Latent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en-US" sz="12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9A2B1BD9-6B98-4CB7-BBA8-8B964AFD6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322" y="3356870"/>
                <a:ext cx="716863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6C2031AE-9482-4153-A6F8-B6C54244B655}"/>
              </a:ext>
            </a:extLst>
          </p:cNvPr>
          <p:cNvSpPr txBox="1"/>
          <p:nvPr/>
        </p:nvSpPr>
        <p:spPr>
          <a:xfrm>
            <a:off x="5366154" y="931536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loss: MSE</a:t>
            </a:r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3BB8C05D-C885-41DE-96D0-FAEFF4FF95B9}"/>
              </a:ext>
            </a:extLst>
          </p:cNvPr>
          <p:cNvSpPr/>
          <p:nvPr/>
        </p:nvSpPr>
        <p:spPr>
          <a:xfrm>
            <a:off x="1997476" y="460528"/>
            <a:ext cx="2725815" cy="289634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A1C48901-758B-48E8-B6C9-3D93B30D71E1}"/>
              </a:ext>
            </a:extLst>
          </p:cNvPr>
          <p:cNvSpPr/>
          <p:nvPr/>
        </p:nvSpPr>
        <p:spPr>
          <a:xfrm>
            <a:off x="1997476" y="3714651"/>
            <a:ext cx="2725815" cy="289634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2" name="Đường kết nối: Mũi tên Gấp khúc 21">
            <a:extLst>
              <a:ext uri="{FF2B5EF4-FFF2-40B4-BE49-F238E27FC236}">
                <a16:creationId xmlns:a16="http://schemas.microsoft.com/office/drawing/2014/main" id="{6FD8958E-E860-4F95-9582-051305742BEB}"/>
              </a:ext>
            </a:extLst>
          </p:cNvPr>
          <p:cNvCxnSpPr>
            <a:stCxn id="20" idx="3"/>
            <a:endCxn id="8" idx="0"/>
          </p:cNvCxnSpPr>
          <p:nvPr/>
        </p:nvCxnSpPr>
        <p:spPr>
          <a:xfrm>
            <a:off x="4723291" y="1908699"/>
            <a:ext cx="399125" cy="8633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kết nối: Mũi tên Gấp khúc 22">
            <a:extLst>
              <a:ext uri="{FF2B5EF4-FFF2-40B4-BE49-F238E27FC236}">
                <a16:creationId xmlns:a16="http://schemas.microsoft.com/office/drawing/2014/main" id="{84FF3F44-F0FB-46C6-AFFE-85CC088E679D}"/>
              </a:ext>
            </a:extLst>
          </p:cNvPr>
          <p:cNvCxnSpPr>
            <a:stCxn id="7" idx="2"/>
            <a:endCxn id="21" idx="3"/>
          </p:cNvCxnSpPr>
          <p:nvPr/>
        </p:nvCxnSpPr>
        <p:spPr>
          <a:xfrm rot="10800000" flipV="1">
            <a:off x="4723292" y="4296794"/>
            <a:ext cx="399125" cy="8660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E54A68E3-CBDE-4A88-8609-1C2BCA819A2F}"/>
              </a:ext>
            </a:extLst>
          </p:cNvPr>
          <p:cNvSpPr/>
          <p:nvPr/>
        </p:nvSpPr>
        <p:spPr>
          <a:xfrm>
            <a:off x="2210540" y="567060"/>
            <a:ext cx="2219417" cy="4006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(1, 96, 96)</a:t>
            </a:r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91F13D6E-2B20-4D2C-9F10-36F3CCDEFBC5}"/>
              </a:ext>
            </a:extLst>
          </p:cNvPr>
          <p:cNvSpPr/>
          <p:nvPr/>
        </p:nvSpPr>
        <p:spPr>
          <a:xfrm>
            <a:off x="2210539" y="1145674"/>
            <a:ext cx="2219417" cy="4006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(16, 48, 48)</a:t>
            </a:r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B9FC5115-01F5-4C5F-B32F-C720615DA927}"/>
              </a:ext>
            </a:extLst>
          </p:cNvPr>
          <p:cNvSpPr/>
          <p:nvPr/>
        </p:nvSpPr>
        <p:spPr>
          <a:xfrm>
            <a:off x="2217767" y="1724288"/>
            <a:ext cx="2219417" cy="4006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(32, 24, 24)</a:t>
            </a:r>
          </a:p>
        </p:txBody>
      </p:sp>
      <p:sp>
        <p:nvSpPr>
          <p:cNvPr id="27" name="Hình chữ nhật: Góc Tròn 26">
            <a:extLst>
              <a:ext uri="{FF2B5EF4-FFF2-40B4-BE49-F238E27FC236}">
                <a16:creationId xmlns:a16="http://schemas.microsoft.com/office/drawing/2014/main" id="{181ED8A2-90C6-48F1-B52F-42314E1F88E6}"/>
              </a:ext>
            </a:extLst>
          </p:cNvPr>
          <p:cNvSpPr/>
          <p:nvPr/>
        </p:nvSpPr>
        <p:spPr>
          <a:xfrm>
            <a:off x="2217767" y="2251272"/>
            <a:ext cx="2219417" cy="4006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(64, 12, 12)</a:t>
            </a:r>
          </a:p>
        </p:txBody>
      </p:sp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B540EAF6-9F34-4886-A672-A72920D15CDA}"/>
              </a:ext>
            </a:extLst>
          </p:cNvPr>
          <p:cNvSpPr/>
          <p:nvPr/>
        </p:nvSpPr>
        <p:spPr>
          <a:xfrm>
            <a:off x="2210538" y="2793175"/>
            <a:ext cx="2219417" cy="4006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(128, 6, 6)</a:t>
            </a:r>
          </a:p>
        </p:txBody>
      </p:sp>
      <p:sp>
        <p:nvSpPr>
          <p:cNvPr id="29" name="Hình chữ nhật: Góc Tròn 28">
            <a:extLst>
              <a:ext uri="{FF2B5EF4-FFF2-40B4-BE49-F238E27FC236}">
                <a16:creationId xmlns:a16="http://schemas.microsoft.com/office/drawing/2014/main" id="{97CF0313-A98D-46ED-AE3E-F7FEF4E4F98D}"/>
              </a:ext>
            </a:extLst>
          </p:cNvPr>
          <p:cNvSpPr/>
          <p:nvPr/>
        </p:nvSpPr>
        <p:spPr>
          <a:xfrm>
            <a:off x="2226548" y="4495144"/>
            <a:ext cx="2219417" cy="400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(64, 12, 12)</a:t>
            </a:r>
          </a:p>
        </p:txBody>
      </p:sp>
      <p:sp>
        <p:nvSpPr>
          <p:cNvPr id="30" name="Hình chữ nhật: Góc Tròn 29">
            <a:extLst>
              <a:ext uri="{FF2B5EF4-FFF2-40B4-BE49-F238E27FC236}">
                <a16:creationId xmlns:a16="http://schemas.microsoft.com/office/drawing/2014/main" id="{15678F06-C6BB-49DC-9AF4-036E35D09F66}"/>
              </a:ext>
            </a:extLst>
          </p:cNvPr>
          <p:cNvSpPr/>
          <p:nvPr/>
        </p:nvSpPr>
        <p:spPr>
          <a:xfrm>
            <a:off x="2222479" y="5012181"/>
            <a:ext cx="2219417" cy="400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(32, 24, 24)</a:t>
            </a:r>
          </a:p>
        </p:txBody>
      </p:sp>
      <p:sp>
        <p:nvSpPr>
          <p:cNvPr id="31" name="Hình chữ nhật: Góc Tròn 30">
            <a:extLst>
              <a:ext uri="{FF2B5EF4-FFF2-40B4-BE49-F238E27FC236}">
                <a16:creationId xmlns:a16="http://schemas.microsoft.com/office/drawing/2014/main" id="{5EE72989-41DF-43A5-B229-D50CE67BFDDF}"/>
              </a:ext>
            </a:extLst>
          </p:cNvPr>
          <p:cNvSpPr/>
          <p:nvPr/>
        </p:nvSpPr>
        <p:spPr>
          <a:xfrm>
            <a:off x="2219619" y="5563242"/>
            <a:ext cx="2219417" cy="400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(16, 48, 48)</a:t>
            </a:r>
          </a:p>
        </p:txBody>
      </p:sp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47BC4216-F225-4D24-B64A-F50235BEE63C}"/>
              </a:ext>
            </a:extLst>
          </p:cNvPr>
          <p:cNvSpPr/>
          <p:nvPr/>
        </p:nvSpPr>
        <p:spPr>
          <a:xfrm>
            <a:off x="2214045" y="6115409"/>
            <a:ext cx="2219417" cy="400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(1, 96, 96)</a:t>
            </a: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18179D96-7FB9-4C01-B63E-81DF431BEE3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3323754" y="5963848"/>
            <a:ext cx="5574" cy="15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kết nối Mũi tên Thẳng 34">
            <a:extLst>
              <a:ext uri="{FF2B5EF4-FFF2-40B4-BE49-F238E27FC236}">
                <a16:creationId xmlns:a16="http://schemas.microsoft.com/office/drawing/2014/main" id="{14DCD291-E99F-4A05-A25E-C4223391AE3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3329328" y="5412787"/>
            <a:ext cx="2860" cy="15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C8A3AE8E-A3AD-45CC-BCE9-C97D63CF3772}"/>
              </a:ext>
            </a:extLst>
          </p:cNvPr>
          <p:cNvCxnSpPr>
            <a:stCxn id="30" idx="0"/>
            <a:endCxn id="29" idx="2"/>
          </p:cNvCxnSpPr>
          <p:nvPr/>
        </p:nvCxnSpPr>
        <p:spPr>
          <a:xfrm flipV="1">
            <a:off x="3332188" y="4895750"/>
            <a:ext cx="4069" cy="11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78D94085-8794-414C-AC27-50C0FC00D382}"/>
              </a:ext>
            </a:extLst>
          </p:cNvPr>
          <p:cNvCxnSpPr>
            <a:stCxn id="28" idx="0"/>
            <a:endCxn id="27" idx="2"/>
          </p:cNvCxnSpPr>
          <p:nvPr/>
        </p:nvCxnSpPr>
        <p:spPr>
          <a:xfrm flipV="1">
            <a:off x="3320247" y="2651878"/>
            <a:ext cx="7229" cy="14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7FA40EE8-5706-4E28-B9F2-83DC26DED18C}"/>
              </a:ext>
            </a:extLst>
          </p:cNvPr>
          <p:cNvCxnSpPr>
            <a:stCxn id="27" idx="0"/>
            <a:endCxn id="26" idx="2"/>
          </p:cNvCxnSpPr>
          <p:nvPr/>
        </p:nvCxnSpPr>
        <p:spPr>
          <a:xfrm flipV="1">
            <a:off x="3327476" y="2124894"/>
            <a:ext cx="0" cy="12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673D59BB-A5AB-46AF-A6A0-FE7070144E04}"/>
              </a:ext>
            </a:extLst>
          </p:cNvPr>
          <p:cNvCxnSpPr>
            <a:stCxn id="26" idx="0"/>
            <a:endCxn id="25" idx="2"/>
          </p:cNvCxnSpPr>
          <p:nvPr/>
        </p:nvCxnSpPr>
        <p:spPr>
          <a:xfrm flipH="1" flipV="1">
            <a:off x="3320248" y="1546280"/>
            <a:ext cx="7228" cy="1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9010902B-4A34-408E-BD4A-A900EC554BE2}"/>
              </a:ext>
            </a:extLst>
          </p:cNvPr>
          <p:cNvCxnSpPr>
            <a:stCxn id="25" idx="0"/>
            <a:endCxn id="24" idx="2"/>
          </p:cNvCxnSpPr>
          <p:nvPr/>
        </p:nvCxnSpPr>
        <p:spPr>
          <a:xfrm flipV="1">
            <a:off x="3320248" y="967666"/>
            <a:ext cx="1" cy="1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ình chữ nhật: Góc Tròn 40">
            <a:extLst>
              <a:ext uri="{FF2B5EF4-FFF2-40B4-BE49-F238E27FC236}">
                <a16:creationId xmlns:a16="http://schemas.microsoft.com/office/drawing/2014/main" id="{34208096-EC43-4D2E-8667-687DC75FB17D}"/>
              </a:ext>
            </a:extLst>
          </p:cNvPr>
          <p:cNvSpPr/>
          <p:nvPr/>
        </p:nvSpPr>
        <p:spPr>
          <a:xfrm>
            <a:off x="1847212" y="3482938"/>
            <a:ext cx="2974019" cy="1337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256 x 3 x 3</a:t>
            </a:r>
          </a:p>
        </p:txBody>
      </p:sp>
      <p:sp>
        <p:nvSpPr>
          <p:cNvPr id="42" name="Hình chữ nhật: Góc Tròn 41">
            <a:extLst>
              <a:ext uri="{FF2B5EF4-FFF2-40B4-BE49-F238E27FC236}">
                <a16:creationId xmlns:a16="http://schemas.microsoft.com/office/drawing/2014/main" id="{07473656-68EC-4B1A-9652-68B1E1EDA83D}"/>
              </a:ext>
            </a:extLst>
          </p:cNvPr>
          <p:cNvSpPr/>
          <p:nvPr/>
        </p:nvSpPr>
        <p:spPr>
          <a:xfrm>
            <a:off x="2226645" y="3924743"/>
            <a:ext cx="2219417" cy="400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(128, 6, 6)</a:t>
            </a:r>
          </a:p>
        </p:txBody>
      </p:sp>
      <p:cxnSp>
        <p:nvCxnSpPr>
          <p:cNvPr id="43" name="Đường kết nối Mũi tên Thẳng 42">
            <a:extLst>
              <a:ext uri="{FF2B5EF4-FFF2-40B4-BE49-F238E27FC236}">
                <a16:creationId xmlns:a16="http://schemas.microsoft.com/office/drawing/2014/main" id="{7BA2439D-F8FA-4B33-A53A-3B00DA2B4639}"/>
              </a:ext>
            </a:extLst>
          </p:cNvPr>
          <p:cNvCxnSpPr>
            <a:stCxn id="29" idx="0"/>
            <a:endCxn id="42" idx="2"/>
          </p:cNvCxnSpPr>
          <p:nvPr/>
        </p:nvCxnSpPr>
        <p:spPr>
          <a:xfrm flipV="1">
            <a:off x="3336257" y="4325349"/>
            <a:ext cx="97" cy="16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856EF757-5AF5-4BB8-9741-26E0623801AB}"/>
              </a:ext>
            </a:extLst>
          </p:cNvPr>
          <p:cNvCxnSpPr>
            <a:stCxn id="42" idx="0"/>
            <a:endCxn id="41" idx="2"/>
          </p:cNvCxnSpPr>
          <p:nvPr/>
        </p:nvCxnSpPr>
        <p:spPr>
          <a:xfrm flipH="1" flipV="1">
            <a:off x="3334222" y="3616656"/>
            <a:ext cx="2132" cy="30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8C563ED6-CC08-466E-80B8-E50F406B67FD}"/>
              </a:ext>
            </a:extLst>
          </p:cNvPr>
          <p:cNvCxnSpPr>
            <a:stCxn id="41" idx="0"/>
            <a:endCxn id="28" idx="2"/>
          </p:cNvCxnSpPr>
          <p:nvPr/>
        </p:nvCxnSpPr>
        <p:spPr>
          <a:xfrm flipH="1" flipV="1">
            <a:off x="3320247" y="3193781"/>
            <a:ext cx="13975" cy="28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Hình chữ nhật: Góc Tròn 46">
            <a:extLst>
              <a:ext uri="{FF2B5EF4-FFF2-40B4-BE49-F238E27FC236}">
                <a16:creationId xmlns:a16="http://schemas.microsoft.com/office/drawing/2014/main" id="{34B62D32-0CE3-4133-854D-2D02A3C01CBD}"/>
              </a:ext>
            </a:extLst>
          </p:cNvPr>
          <p:cNvSpPr/>
          <p:nvPr/>
        </p:nvSpPr>
        <p:spPr>
          <a:xfrm>
            <a:off x="4821231" y="542288"/>
            <a:ext cx="2219417" cy="4006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Transposed Conv (3x3), LeakyReLU , BN</a:t>
            </a:r>
          </a:p>
        </p:txBody>
      </p:sp>
      <p:sp>
        <p:nvSpPr>
          <p:cNvPr id="48" name="Hình chữ nhật: Góc Tròn 47">
            <a:extLst>
              <a:ext uri="{FF2B5EF4-FFF2-40B4-BE49-F238E27FC236}">
                <a16:creationId xmlns:a16="http://schemas.microsoft.com/office/drawing/2014/main" id="{42007595-D7E1-487B-9026-E0D41EE36285}"/>
              </a:ext>
            </a:extLst>
          </p:cNvPr>
          <p:cNvSpPr/>
          <p:nvPr/>
        </p:nvSpPr>
        <p:spPr>
          <a:xfrm>
            <a:off x="4821230" y="6123276"/>
            <a:ext cx="2219417" cy="400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Conv (3x3), ReLu, BN,</a:t>
            </a:r>
          </a:p>
        </p:txBody>
      </p:sp>
      <p:pic>
        <p:nvPicPr>
          <p:cNvPr id="49" name="Hình ảnh 48">
            <a:extLst>
              <a:ext uri="{FF2B5EF4-FFF2-40B4-BE49-F238E27FC236}">
                <a16:creationId xmlns:a16="http://schemas.microsoft.com/office/drawing/2014/main" id="{10769F70-ECDA-49C3-AB7F-F7F7E5494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517" y="4794855"/>
            <a:ext cx="1024441" cy="961399"/>
          </a:xfrm>
          <a:prstGeom prst="rect">
            <a:avLst/>
          </a:prstGeom>
        </p:spPr>
      </p:pic>
      <p:pic>
        <p:nvPicPr>
          <p:cNvPr id="50" name="Hình ảnh 49">
            <a:extLst>
              <a:ext uri="{FF2B5EF4-FFF2-40B4-BE49-F238E27FC236}">
                <a16:creationId xmlns:a16="http://schemas.microsoft.com/office/drawing/2014/main" id="{27E944DA-7482-482C-B645-92E3131B8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516" y="1226831"/>
            <a:ext cx="1024441" cy="102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9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3E21B08F-EC25-486E-894E-DADA1C55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17" y="294906"/>
            <a:ext cx="657506" cy="3449380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15C79D2A-0F01-46B3-A7A1-27788D2CA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4" y="313959"/>
            <a:ext cx="638264" cy="3381847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3DB108EB-0E28-4C85-A686-40FC72D9A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483" y="294906"/>
            <a:ext cx="628738" cy="3381847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5923362B-ACF2-473E-9866-3B1356611BC6}"/>
              </a:ext>
            </a:extLst>
          </p:cNvPr>
          <p:cNvSpPr txBox="1"/>
          <p:nvPr/>
        </p:nvSpPr>
        <p:spPr>
          <a:xfrm>
            <a:off x="791667" y="3812036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a)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65CEF23-B67C-4DED-9EAC-FD40060A776E}"/>
              </a:ext>
            </a:extLst>
          </p:cNvPr>
          <p:cNvSpPr txBox="1"/>
          <p:nvPr/>
        </p:nvSpPr>
        <p:spPr>
          <a:xfrm>
            <a:off x="1982173" y="381203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b)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677EC6BB-F5BF-4CE8-9845-2A73942AC9E8}"/>
              </a:ext>
            </a:extLst>
          </p:cNvPr>
          <p:cNvSpPr txBox="1"/>
          <p:nvPr/>
        </p:nvSpPr>
        <p:spPr>
          <a:xfrm>
            <a:off x="3250339" y="381203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c)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8502675E-863B-481E-898A-FB3F06B01E4F}"/>
              </a:ext>
            </a:extLst>
          </p:cNvPr>
          <p:cNvSpPr txBox="1"/>
          <p:nvPr/>
        </p:nvSpPr>
        <p:spPr>
          <a:xfrm>
            <a:off x="4555355" y="381203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d)</a:t>
            </a: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A260B4A0-A646-411F-BE33-FBDC3CDB5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508" y="404742"/>
            <a:ext cx="6001588" cy="5515745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22CE6A30-C810-42DD-99F7-A72A1B774255}"/>
              </a:ext>
            </a:extLst>
          </p:cNvPr>
          <p:cNvSpPr txBox="1"/>
          <p:nvPr/>
        </p:nvSpPr>
        <p:spPr>
          <a:xfrm>
            <a:off x="8419722" y="606129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</a:t>
            </a: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7CFE253E-AD23-498A-9998-87B6494FA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2698" y="266327"/>
            <a:ext cx="628738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2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47AD03F5-0A12-447E-A808-D1635261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787186"/>
            <a:ext cx="6001588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A42D2-208F-47FD-881F-253CCFA5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71270271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10402</TotalTime>
  <Words>240</Words>
  <Application>Microsoft Office PowerPoint</Application>
  <PresentationFormat>Màn hình rộng</PresentationFormat>
  <Paragraphs>61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New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DANG THANH VU</dc:creator>
  <cp:lastModifiedBy>DANG THANH VU</cp:lastModifiedBy>
  <cp:revision>47</cp:revision>
  <dcterms:created xsi:type="dcterms:W3CDTF">2020-06-16T05:16:04Z</dcterms:created>
  <dcterms:modified xsi:type="dcterms:W3CDTF">2020-06-26T00:01:21Z</dcterms:modified>
</cp:coreProperties>
</file>