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Туристы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Лист1!$A$2:$A$3</c:f>
              <c:strCache>
                <c:ptCount val="2"/>
                <c:pt idx="0">
                  <c:v>Люди,которые пользуются туром</c:v>
                </c:pt>
                <c:pt idx="1">
                  <c:v>Люди,которые выбирают собственный маршрут изучения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0.75800000000000001</c:v>
                </c:pt>
                <c:pt idx="1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2-4E8F-8E0B-9F4FADE08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ADC37-A7DE-BB13-8657-DF2542B86E41}"/>
              </a:ext>
            </a:extLst>
          </p:cNvPr>
          <p:cNvSpPr txBox="1"/>
          <p:nvPr/>
        </p:nvSpPr>
        <p:spPr>
          <a:xfrm>
            <a:off x="8941266" y="4395831"/>
            <a:ext cx="3171038" cy="119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Над проектом работали:</a:t>
            </a:r>
          </a:p>
          <a:p>
            <a:r>
              <a:rPr lang="ru-RU" dirty="0"/>
              <a:t>Петанов Д.Д</a:t>
            </a:r>
          </a:p>
          <a:p>
            <a:r>
              <a:rPr lang="ru-RU" dirty="0"/>
              <a:t>Ронина </a:t>
            </a:r>
          </a:p>
          <a:p>
            <a:r>
              <a:rPr lang="ru-RU" dirty="0"/>
              <a:t>Дюкова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5EC52-C896-65F6-43D8-A555A2BF1587}"/>
              </a:ext>
            </a:extLst>
          </p:cNvPr>
          <p:cNvSpPr txBox="1"/>
          <p:nvPr/>
        </p:nvSpPr>
        <p:spPr>
          <a:xfrm>
            <a:off x="8941266" y="5687736"/>
            <a:ext cx="333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был рассмотрен:</a:t>
            </a:r>
          </a:p>
          <a:p>
            <a:r>
              <a:rPr lang="ru-RU" dirty="0"/>
              <a:t>Морева А.О</a:t>
            </a:r>
          </a:p>
          <a:p>
            <a:r>
              <a:rPr lang="ru-RU" dirty="0"/>
              <a:t>Публика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48F9F-B573-FD85-D77B-07DDF3CFFEB1}"/>
              </a:ext>
            </a:extLst>
          </p:cNvPr>
          <p:cNvSpPr txBox="1"/>
          <p:nvPr/>
        </p:nvSpPr>
        <p:spPr>
          <a:xfrm>
            <a:off x="192947" y="445735"/>
            <a:ext cx="474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Путеводитель развлечений в путешествии</a:t>
            </a:r>
          </a:p>
        </p:txBody>
      </p:sp>
      <p:pic>
        <p:nvPicPr>
          <p:cNvPr id="1026" name="Picture 2" descr="Сервис OneTwoTrip выяснил, как люди путешествуют">
            <a:extLst>
              <a:ext uri="{FF2B5EF4-FFF2-40B4-BE49-F238E27FC236}">
                <a16:creationId xmlns:a16="http://schemas.microsoft.com/office/drawing/2014/main" id="{E4C57315-1CED-8746-03B6-699DCEDB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78" y="445735"/>
            <a:ext cx="6588544" cy="28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AA5BF-2E1C-676C-8442-40E3369769DA}"/>
              </a:ext>
            </a:extLst>
          </p:cNvPr>
          <p:cNvSpPr txBox="1"/>
          <p:nvPr/>
        </p:nvSpPr>
        <p:spPr>
          <a:xfrm>
            <a:off x="4997042" y="6426400"/>
            <a:ext cx="219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Тюмень 2024</a:t>
            </a:r>
          </a:p>
        </p:txBody>
      </p:sp>
    </p:spTree>
    <p:extLst>
      <p:ext uri="{BB962C8B-B14F-4D97-AF65-F5344CB8AC3E}">
        <p14:creationId xmlns:p14="http://schemas.microsoft.com/office/powerpoint/2010/main" val="141824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99291-C6EE-4C50-D06D-908BABE7C77E}"/>
              </a:ext>
            </a:extLst>
          </p:cNvPr>
          <p:cNvSpPr txBox="1"/>
          <p:nvPr/>
        </p:nvSpPr>
        <p:spPr>
          <a:xfrm>
            <a:off x="2382473" y="629174"/>
            <a:ext cx="68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Катя впиши сюда историю</a:t>
            </a:r>
          </a:p>
        </p:txBody>
      </p:sp>
    </p:spTree>
    <p:extLst>
      <p:ext uri="{BB962C8B-B14F-4D97-AF65-F5344CB8AC3E}">
        <p14:creationId xmlns:p14="http://schemas.microsoft.com/office/powerpoint/2010/main" val="1697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746B2-8BC6-1552-1085-FA5F5C0D0B40}"/>
              </a:ext>
            </a:extLst>
          </p:cNvPr>
          <p:cNvSpPr txBox="1"/>
          <p:nvPr/>
        </p:nvSpPr>
        <p:spPr>
          <a:xfrm>
            <a:off x="3263317" y="1375793"/>
            <a:ext cx="494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Катя впиши сюда историю пример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426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F474D5-5525-7105-64A0-4D2A9CB14656}"/>
              </a:ext>
            </a:extLst>
          </p:cNvPr>
          <p:cNvSpPr txBox="1"/>
          <p:nvPr/>
        </p:nvSpPr>
        <p:spPr>
          <a:xfrm>
            <a:off x="2815904" y="159391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Аналитика и статистика использования: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4075F91E-8CA5-B65A-C082-429ECC609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1242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0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CA6E3-4B46-0C91-95C9-FEE66081C758}"/>
              </a:ext>
            </a:extLst>
          </p:cNvPr>
          <p:cNvSpPr txBox="1"/>
          <p:nvPr/>
        </p:nvSpPr>
        <p:spPr>
          <a:xfrm>
            <a:off x="3944223" y="218114"/>
            <a:ext cx="4303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Кому то из вас сделать схему-рисунок по типу Вася умный делает </a:t>
            </a:r>
            <a:r>
              <a:rPr lang="ru-RU" sz="2400" dirty="0" err="1"/>
              <a:t>так,а</a:t>
            </a:r>
            <a:r>
              <a:rPr lang="ru-RU" sz="2400" dirty="0"/>
              <a:t> </a:t>
            </a:r>
            <a:r>
              <a:rPr lang="ru-RU" sz="2400" dirty="0" err="1"/>
              <a:t>петя</a:t>
            </a:r>
            <a:r>
              <a:rPr lang="ru-RU" sz="2400" dirty="0"/>
              <a:t> глупый он не шарит</a:t>
            </a:r>
          </a:p>
        </p:txBody>
      </p:sp>
    </p:spTree>
    <p:extLst>
      <p:ext uri="{BB962C8B-B14F-4D97-AF65-F5344CB8AC3E}">
        <p14:creationId xmlns:p14="http://schemas.microsoft.com/office/powerpoint/2010/main" val="11945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61F0F-E9EE-87F5-08F4-64B6C81589C1}"/>
              </a:ext>
            </a:extLst>
          </p:cNvPr>
          <p:cNvSpPr txBox="1"/>
          <p:nvPr/>
        </p:nvSpPr>
        <p:spPr>
          <a:xfrm>
            <a:off x="6189510" y="859654"/>
            <a:ext cx="60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Положительный принцип работы сервиса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54775-62B3-AB12-6A76-085BEBEC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9" y="1424150"/>
            <a:ext cx="5295431" cy="4204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0F1D6-563A-7D38-F7E7-B2B96C0BC3EE}"/>
              </a:ext>
            </a:extLst>
          </p:cNvPr>
          <p:cNvSpPr txBox="1"/>
          <p:nvPr/>
        </p:nvSpPr>
        <p:spPr>
          <a:xfrm>
            <a:off x="1662177" y="1424150"/>
            <a:ext cx="394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Отрицательный принцип работы сервиса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64BB5F-7FD5-07F8-C108-EA89D94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6" y="2488428"/>
            <a:ext cx="5459178" cy="9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E2826-AD86-4175-7D3C-678B3F19C70B}"/>
              </a:ext>
            </a:extLst>
          </p:cNvPr>
          <p:cNvSpPr txBox="1"/>
          <p:nvPr/>
        </p:nvSpPr>
        <p:spPr>
          <a:xfrm>
            <a:off x="3565321" y="1191237"/>
            <a:ext cx="369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Дальше жду от вас идей либо собственного вмешательства с согласованием всех сторон</a:t>
            </a:r>
          </a:p>
        </p:txBody>
      </p:sp>
    </p:spTree>
    <p:extLst>
      <p:ext uri="{BB962C8B-B14F-4D97-AF65-F5344CB8AC3E}">
        <p14:creationId xmlns:p14="http://schemas.microsoft.com/office/powerpoint/2010/main" val="253780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32</TotalTime>
  <Words>81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петанов</dc:creator>
  <cp:lastModifiedBy>Данил петанов</cp:lastModifiedBy>
  <cp:revision>1</cp:revision>
  <dcterms:created xsi:type="dcterms:W3CDTF">2024-03-17T19:46:40Z</dcterms:created>
  <dcterms:modified xsi:type="dcterms:W3CDTF">2024-03-17T20:19:07Z</dcterms:modified>
</cp:coreProperties>
</file>