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9"/>
  </p:notesMasterIdLst>
  <p:sldIdLst>
    <p:sldId id="256" r:id="rId2"/>
    <p:sldId id="274" r:id="rId3"/>
    <p:sldId id="259" r:id="rId4"/>
    <p:sldId id="267" r:id="rId5"/>
    <p:sldId id="275" r:id="rId6"/>
    <p:sldId id="269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92642-885D-4A6A-B052-FABA8218EF6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9FFAA-6A54-4A1C-A13D-E775F6FBB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9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3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0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2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06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0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9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1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BAD24-5839-425A-BE6F-39E96582DBCD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2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1766" y="465015"/>
            <a:ext cx="65679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Кировское областное государственное профессиональное 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бюджетное учреждение 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«Кировский авиационный техникум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0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когпобу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«Кировский авиационный техникум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79073" y="2142699"/>
            <a:ext cx="8033353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Курсовое проектирование по МДК07.03 ИТ-решения для бизнеса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«Разработка информационной системы для больницы»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09.02.07 Информационные системы и программирование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6928" y="57898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31478"/>
              </p:ext>
            </p:extLst>
          </p:nvPr>
        </p:nvGraphicFramePr>
        <p:xfrm>
          <a:off x="2031741" y="4997371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Р. Хорошев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 КП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О. А. Кононова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разработки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43000" y="1689600"/>
            <a:ext cx="9875521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информационных систем в больнице – актуальная задача, продиктованная необходимостью оптимизации рабочих процессов и повышения качества медицинского обслуживания. Внедрение ИС позволяет эффективно управлять данными пациентов, автоматизировать рутинные операции, обеспечивать быстрый обмен информацией между сотрудниками, что приводит к эффективному использованию ресурсов и снижению затрат.</a:t>
            </a:r>
          </a:p>
        </p:txBody>
      </p:sp>
    </p:spTree>
    <p:extLst>
      <p:ext uri="{BB962C8B-B14F-4D97-AF65-F5344CB8AC3E}">
        <p14:creationId xmlns:p14="http://schemas.microsoft.com/office/powerpoint/2010/main" val="35451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курсового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649" y="1689600"/>
            <a:ext cx="9872871" cy="4438934"/>
          </a:xfrm>
        </p:spPr>
        <p:txBody>
          <a:bodyPr>
            <a:noAutofit/>
          </a:bodyPr>
          <a:lstStyle/>
          <a:p>
            <a:pPr marL="34290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разработка информационной системы для больницы, способствующий повышению эффективности работы медицинского учреждения и улучшению качества оказания медицинской помощи. </a:t>
            </a:r>
          </a:p>
          <a:p>
            <a:pPr marL="34290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провести анализ существующих информационных систем в больницах;</a:t>
            </a:r>
          </a:p>
          <a:p>
            <a:pPr marL="34290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определить требования к разрабатываемой системе;</a:t>
            </a:r>
          </a:p>
          <a:p>
            <a:pPr marL="34290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разработать структуру и функциональность системы;</a:t>
            </a:r>
          </a:p>
          <a:p>
            <a:pPr marL="34290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реализовать систему на выбранной платформе;</a:t>
            </a:r>
          </a:p>
          <a:p>
            <a:pPr marL="34290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протестировать систему и оценить её эффективность.</a:t>
            </a:r>
          </a:p>
          <a:p>
            <a:pPr marL="34290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497" y="1570728"/>
            <a:ext cx="9872871" cy="4779439"/>
          </a:xfrm>
        </p:spPr>
        <p:txBody>
          <a:bodyPr>
            <a:noAutofit/>
          </a:bodyPr>
          <a:lstStyle/>
          <a:p>
            <a:pPr marL="342900" lvl="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курсовом проекте должны быть реализованы следующие функции:</a:t>
            </a:r>
          </a:p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ClrTx/>
              <a:buFont typeface="+mj-lt"/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Смена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цветовых тем из представленных в Системе.</a:t>
            </a:r>
          </a:p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ClrTx/>
              <a:buFont typeface="+mj-lt"/>
              <a:buAutoNum type="arabicParenR"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Смена пользователя без необходимости выхода из Системы.</a:t>
            </a:r>
          </a:p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ClrTx/>
              <a:buFont typeface="+mj-lt"/>
              <a:buAutoNum type="arabicParenR"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Учёт сотрудников, пациентов, кроватей для пациентов, оформлений госпитализации, назначений препаратов и процедур, собираемых у пациента показателей и данных о состояни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пациента.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ClrTx/>
              <a:buFont typeface="+mj-lt"/>
              <a:buAutoNum type="arabicParenR"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Ведение справочной информации о доступных препаратах и процедурах и о доступных для сбора в больнице показателей состояния пациентов; </a:t>
            </a:r>
          </a:p>
          <a:p>
            <a:pPr marL="342900" lvl="0" indent="0" algn="just">
              <a:lnSpc>
                <a:spcPct val="150000"/>
              </a:lnSpc>
              <a:spcBef>
                <a:spcPts val="200"/>
              </a:spcBef>
              <a:buClrTx/>
              <a:buNone/>
            </a:pPr>
            <a:endParaRPr lang="ru-RU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497" y="1570728"/>
            <a:ext cx="9872871" cy="4779439"/>
          </a:xfrm>
        </p:spPr>
        <p:txBody>
          <a:bodyPr>
            <a:noAutofit/>
          </a:bodyPr>
          <a:lstStyle/>
          <a:p>
            <a:pPr marL="342900" lvl="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курсовом проекте должны быть реализованы следующие функции:</a:t>
            </a:r>
          </a:p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ClrTx/>
              <a:buFont typeface="+mj-lt"/>
              <a:buAutoNum type="arabicParenR" startAt="5"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врачом данных о доступных препаратах и процедурах.</a:t>
            </a:r>
          </a:p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ClrTx/>
              <a:buFont typeface="+mj-lt"/>
              <a:buAutoNum type="arabicParenR" startAt="5"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Отслеживание врачом его текущих пациентов.</a:t>
            </a:r>
          </a:p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ClrTx/>
              <a:buFont typeface="+mj-lt"/>
              <a:buAutoNum type="arabicParenR" startAt="5"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 выполнения расписания назначения медицинским персоналом:</a:t>
            </a:r>
          </a:p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ClrTx/>
              <a:buFont typeface="+mj-lt"/>
              <a:buAutoNum type="arabicParenR" startAt="5"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Подготовка отчета о состояния пациента в виде графика.</a:t>
            </a:r>
          </a:p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ClrTx/>
              <a:buFont typeface="+mj-lt"/>
              <a:buAutoNum type="arabicParenR" startAt="5"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записей на страницах Системы для упрощения поиска.</a:t>
            </a:r>
          </a:p>
          <a:p>
            <a:pPr marL="342900" lvl="0" indent="0" algn="just">
              <a:lnSpc>
                <a:spcPct val="150000"/>
              </a:lnSpc>
              <a:spcBef>
                <a:spcPts val="200"/>
              </a:spcBef>
              <a:buClrTx/>
              <a:buNone/>
            </a:pPr>
            <a:endParaRPr lang="ru-RU" sz="2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1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 и среды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1689600"/>
            <a:ext cx="9481008" cy="3478801"/>
          </a:xfrm>
        </p:spPr>
        <p:txBody>
          <a:bodyPr>
            <a:noAutofit/>
          </a:bodyPr>
          <a:lstStyle/>
          <a:p>
            <a:pPr marL="0" lvl="0" indent="36000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курсового проекта были выбраны: язык программирования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платформа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СУБД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SQLite.</a:t>
            </a:r>
          </a:p>
          <a:p>
            <a:pPr marL="0" lvl="0" indent="36000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– это объектно-ориентированный язык программирования,  который интегрируется с библиотекой классов .NET, ускоряя разработку и улучшая качество кода.</a:t>
            </a:r>
          </a:p>
          <a:p>
            <a:pPr marL="0" lvl="0" indent="36000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 – это платформа для создания интерактивных пользовательских интерфейсов с использованием языка XAML. </a:t>
            </a:r>
          </a:p>
          <a:p>
            <a:pPr marL="0" lvl="0" indent="36000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– компактная встраиваемая база данных, которая позволяет хранить и управлять данными в приложениях. </a:t>
            </a:r>
          </a:p>
        </p:txBody>
      </p:sp>
    </p:spTree>
    <p:extLst>
      <p:ext uri="{BB962C8B-B14F-4D97-AF65-F5344CB8AC3E}">
        <p14:creationId xmlns:p14="http://schemas.microsoft.com/office/powerpoint/2010/main" val="214377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649" y="1689600"/>
            <a:ext cx="9872871" cy="4438934"/>
          </a:xfrm>
        </p:spPr>
        <p:txBody>
          <a:bodyPr>
            <a:noAutofit/>
          </a:bodyPr>
          <a:lstStyle/>
          <a:p>
            <a:pPr marL="0" lvl="0" indent="36000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выполнения курсового проекта была разработана информационная система для больницы, направленная на оптимизацию процессов оказания медицинской помощи и улучшение взаимодействия между сотрудниками.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9035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406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Ретро</vt:lpstr>
      <vt:lpstr>Презентация PowerPoint</vt:lpstr>
      <vt:lpstr>Актуальность разработки</vt:lpstr>
      <vt:lpstr>Цель и задачи курсового проекта</vt:lpstr>
      <vt:lpstr>Функции системы</vt:lpstr>
      <vt:lpstr>Функции системы</vt:lpstr>
      <vt:lpstr>Выбор СУБД и среды разработки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</dc:creator>
  <cp:lastModifiedBy>Дмитрий Хорошев</cp:lastModifiedBy>
  <cp:revision>58</cp:revision>
  <dcterms:created xsi:type="dcterms:W3CDTF">2022-03-28T13:34:28Z</dcterms:created>
  <dcterms:modified xsi:type="dcterms:W3CDTF">2024-12-23T10:15:20Z</dcterms:modified>
</cp:coreProperties>
</file>