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87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Bahnschrift SemiLight" panose="020B0502040204020203" pitchFamily="34" charset="0"/>
              </a:rPr>
              <a:t>Разработка модуля «Автоматизированное рабочее место инженера по инструменту отдела 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162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Bahnschrift Light" panose="020B0502040204020203" pitchFamily="34" charset="0"/>
              </a:rPr>
              <a:t>В составе информационной системы учета и приобретения инструмента для промышленного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Разработка программного модуля, обеспечивающего автоматизацию: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Учёт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Взаимодействие с поставщиками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Учёт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Договоры поставки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поставщиков.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справочники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68660"/>
            <a:ext cx="3381462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C#</a:t>
            </a:r>
            <a:r>
              <a:rPr lang="ru-RU" sz="2400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351941" y="4062676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Microsoft SQL Server</a:t>
            </a:r>
            <a:r>
              <a:rPr lang="ru-RU" sz="2400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Windows Forms</a:t>
            </a:r>
            <a:r>
              <a:rPr lang="ru-RU" sz="2400" dirty="0">
                <a:latin typeface="Bahnschrift Light" panose="020B0502040204020203" pitchFamily="34" charset="0"/>
              </a:rPr>
              <a:t> – </a:t>
            </a:r>
            <a:r>
              <a:rPr lang="ru-RU" sz="2400" b="0" i="0" dirty="0">
                <a:effectLst/>
                <a:latin typeface="Bahnschrift Light" panose="020B0502040204020203" pitchFamily="34" charset="0"/>
              </a:rPr>
              <a:t>фреймворк для создания десктоп-приложений с графическим интерфейсом.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1690688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1690688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5" y="1303404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401C7-EA31-4B4A-AFF6-6738830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92" y="1640332"/>
            <a:ext cx="214312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643" y="1640332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230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Разработка модуля «Автоматизированное рабочее место инженера по инструменту отдела подготовки производства»</vt:lpstr>
      <vt:lpstr>Цель дипломного проекта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18</cp:revision>
  <dcterms:created xsi:type="dcterms:W3CDTF">2025-04-16T17:10:35Z</dcterms:created>
  <dcterms:modified xsi:type="dcterms:W3CDTF">2025-04-17T11:27:15Z</dcterms:modified>
</cp:coreProperties>
</file>