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58" r:id="rId9"/>
    <p:sldId id="261" r:id="rId10"/>
    <p:sldId id="260" r:id="rId11"/>
    <p:sldId id="259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12/30/2023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Economic Imbalance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Growing Divide between Housing Affordability and Wage Stagnation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20847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KaCee Unruh</a:t>
            </a:r>
          </a:p>
          <a:p>
            <a:r>
              <a:rPr lang="en-US" dirty="0"/>
              <a:t>12/31/2023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298E2-45A7-B076-DF76-20710E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4BE5C-5239-4824-C062-8BA7E41C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2" y="578498"/>
            <a:ext cx="11942555" cy="58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EE715-C163-A680-B6AD-1392730A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81" y="134333"/>
            <a:ext cx="7541837" cy="65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C0C01-EF8C-D2F0-6375-10495D34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34" y="606094"/>
            <a:ext cx="9564932" cy="2314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2F164-469B-4D9D-6603-B43C479D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7" y="3033521"/>
            <a:ext cx="11866886" cy="34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15BC1-EA94-EF85-F879-EBEA5BA0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57" y="443475"/>
            <a:ext cx="9078686" cy="61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298E2-45A7-B076-DF76-20710E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69AD6-39C8-AC62-7C61-23FD84D0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8" y="570967"/>
            <a:ext cx="11898623" cy="57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298E2-45A7-B076-DF76-20710E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4BCBC-C417-5B37-4AF6-129FBBC2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" y="461638"/>
            <a:ext cx="11902751" cy="57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0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298E2-45A7-B076-DF76-20710E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11B25-9635-0BDE-234F-334DD31B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3" y="572407"/>
            <a:ext cx="11817174" cy="57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298E2-45A7-B076-DF76-20710E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E8FD5-87FB-CE96-45BF-B70ED424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" y="495888"/>
            <a:ext cx="11977396" cy="58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3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298E2-45A7-B076-DF76-20710E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F9CF0-BF2C-EFFA-82E2-49117A10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" y="415958"/>
            <a:ext cx="11868539" cy="58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5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15</TotalTime>
  <Words>25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Economic Imbalance  The Growing Divide between Housing Affordability and Wage Stagnation in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Imbalance  The Growing Divide between Housing Affordability and Wage Stagnation in the United States</dc:title>
  <dc:creator>KaCee Unruh</dc:creator>
  <cp:lastModifiedBy>KaCee Unruh</cp:lastModifiedBy>
  <cp:revision>1</cp:revision>
  <dcterms:created xsi:type="dcterms:W3CDTF">2023-12-31T03:34:26Z</dcterms:created>
  <dcterms:modified xsi:type="dcterms:W3CDTF">2023-12-31T03:49:31Z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