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3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2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6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1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7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3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4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286-218A-4459-B49B-FCA301423E9D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0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17286-218A-4459-B49B-FCA301423E9D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77A1F-0380-4719-A2F3-C2C621A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3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8 Tile Puzzle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Exercise in Reinforcement Learning!</a:t>
            </a:r>
          </a:p>
        </p:txBody>
      </p:sp>
    </p:spTree>
    <p:extLst>
      <p:ext uri="{BB962C8B-B14F-4D97-AF65-F5344CB8AC3E}">
        <p14:creationId xmlns:p14="http://schemas.microsoft.com/office/powerpoint/2010/main" val="397340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3x3 game board containing tiles 1 through 8 and an empty space.</a:t>
            </a:r>
          </a:p>
          <a:p>
            <a:r>
              <a:rPr lang="en-US" dirty="0"/>
              <a:t>Only the tiles adjacent to the empty space are movable. </a:t>
            </a:r>
          </a:p>
          <a:p>
            <a:r>
              <a:rPr lang="en-US" dirty="0"/>
              <a:t>The goal of the game is to organize the tiles such that they look like the picture on the right below.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091" y="3603988"/>
            <a:ext cx="52673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6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Conceptualizing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matrix as the representation of the game board at all times.</a:t>
            </a:r>
          </a:p>
          <a:p>
            <a:r>
              <a:rPr lang="en-US" dirty="0"/>
              <a:t>8 tile game has 4 possible moves at most- up, down, left, right. Often the empty space will be bordered by the boundary of the game space and only have 2 or 3 possible moves.</a:t>
            </a:r>
          </a:p>
          <a:p>
            <a:r>
              <a:rPr lang="en-US" dirty="0"/>
              <a:t>The search tree for the 8 tile game has its starting node as the initial puzzle to be solved, and the successors are the possible moves that can be performed given the game board.</a:t>
            </a:r>
          </a:p>
          <a:p>
            <a:r>
              <a:rPr lang="en-US" dirty="0"/>
              <a:t>Not too different from the Pacman project overall</a:t>
            </a:r>
          </a:p>
        </p:txBody>
      </p:sp>
    </p:spTree>
    <p:extLst>
      <p:ext uri="{BB962C8B-B14F-4D97-AF65-F5344CB8AC3E}">
        <p14:creationId xmlns:p14="http://schemas.microsoft.com/office/powerpoint/2010/main" val="370850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Search &amp;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the project is to implement an 8 tile puzzle solver that can solve search tree with DFS, BFS, UCS, A*. </a:t>
            </a:r>
          </a:p>
          <a:p>
            <a:r>
              <a:rPr lang="en-US" dirty="0"/>
              <a:t>Search tree for 8 tile puzzle can be surprisingly complex- not very difficult to create a puzzle that needs to expand thousands of nodes to find goal state. </a:t>
            </a:r>
          </a:p>
          <a:p>
            <a:r>
              <a:rPr lang="en-US" dirty="0"/>
              <a:t>For the cost of each node, our program takes the</a:t>
            </a:r>
            <a:br>
              <a:rPr lang="en-US" dirty="0"/>
            </a:br>
            <a:r>
              <a:rPr lang="en-US" dirty="0"/>
              <a:t>depth of the puzzle as its cost. The heuristic used for A*</a:t>
            </a:r>
            <a:br>
              <a:rPr lang="en-US" dirty="0"/>
            </a:br>
            <a:r>
              <a:rPr lang="en-US" dirty="0"/>
              <a:t>search is the </a:t>
            </a:r>
            <a:r>
              <a:rPr lang="en-US" dirty="0" err="1"/>
              <a:t>manhattan</a:t>
            </a:r>
            <a:r>
              <a:rPr lang="en-US" dirty="0"/>
              <a:t> distance of a tile from its </a:t>
            </a:r>
            <a:br>
              <a:rPr lang="en-US" dirty="0"/>
            </a:br>
            <a:r>
              <a:rPr lang="en-US" dirty="0"/>
              <a:t>current location to its goal location.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5" y="4001294"/>
            <a:ext cx="20669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6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expansion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order in which the possible</a:t>
            </a:r>
            <a:br>
              <a:rPr lang="en-US" dirty="0"/>
            </a:br>
            <a:r>
              <a:rPr lang="en-US" dirty="0"/>
              <a:t>successor puzzles are processed</a:t>
            </a:r>
            <a:br>
              <a:rPr lang="en-US" dirty="0"/>
            </a:br>
            <a:r>
              <a:rPr lang="en-US" dirty="0"/>
              <a:t>has huge implications on which</a:t>
            </a:r>
            <a:br>
              <a:rPr lang="en-US" dirty="0"/>
            </a:br>
            <a:r>
              <a:rPr lang="en-US" dirty="0"/>
              <a:t>algorithm between DFS or BFS will</a:t>
            </a:r>
            <a:br>
              <a:rPr lang="en-US" dirty="0"/>
            </a:br>
            <a:r>
              <a:rPr lang="en-US" dirty="0"/>
              <a:t>be more efficient at solving the puzzle. </a:t>
            </a:r>
          </a:p>
          <a:p>
            <a:r>
              <a:rPr lang="en-US" dirty="0"/>
              <a:t>In our program’s case, the order in which the puzzles are appended is as follows; move empty space </a:t>
            </a:r>
            <a:r>
              <a:rPr lang="en-US" b="1" dirty="0"/>
              <a:t>left</a:t>
            </a:r>
            <a:r>
              <a:rPr lang="en-US" dirty="0"/>
              <a:t>, move empty space </a:t>
            </a:r>
            <a:r>
              <a:rPr lang="en-US" b="1" dirty="0"/>
              <a:t>down</a:t>
            </a:r>
            <a:r>
              <a:rPr lang="en-US" dirty="0"/>
              <a:t>, </a:t>
            </a:r>
            <a:r>
              <a:rPr lang="en-US" b="1" dirty="0"/>
              <a:t>right</a:t>
            </a:r>
            <a:r>
              <a:rPr lang="en-US" dirty="0"/>
              <a:t>, then </a:t>
            </a:r>
            <a:r>
              <a:rPr lang="en-US" b="1" dirty="0"/>
              <a:t>up</a:t>
            </a:r>
            <a:r>
              <a:rPr lang="en-US" dirty="0"/>
              <a:t>. </a:t>
            </a:r>
          </a:p>
          <a:p>
            <a:r>
              <a:rPr lang="en-US" dirty="0"/>
              <a:t>A maximum of four nodes can be created per each parent puzzle node, which leads to an exponential increase in nodes to expand.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0704"/>
            <a:ext cx="58388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1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 search algorithm is run </a:t>
            </a:r>
          </a:p>
          <a:p>
            <a:pPr marL="0" indent="0">
              <a:buNone/>
            </a:pPr>
            <a:r>
              <a:rPr lang="en-US" dirty="0"/>
              <a:t>through solve </a:t>
            </a:r>
            <a:r>
              <a:rPr lang="en-US" dirty="0" smtClean="0"/>
              <a:t>method except DFS.</a:t>
            </a:r>
            <a:endParaRPr lang="en-US" dirty="0"/>
          </a:p>
          <a:p>
            <a:r>
              <a:rPr lang="en-US" dirty="0"/>
              <a:t>We </a:t>
            </a:r>
            <a:r>
              <a:rPr lang="en-US" dirty="0" smtClean="0"/>
              <a:t>utilize priority queues for BFS, UCS, A*</a:t>
            </a:r>
          </a:p>
          <a:p>
            <a:r>
              <a:rPr lang="en-US" dirty="0" smtClean="0"/>
              <a:t>Stack from Pacman projects for DFS</a:t>
            </a:r>
            <a:endParaRPr lang="en-US" dirty="0" smtClean="0"/>
          </a:p>
          <a:p>
            <a:r>
              <a:rPr lang="en-US" dirty="0" smtClean="0"/>
              <a:t>Currently </a:t>
            </a:r>
            <a:r>
              <a:rPr lang="en-US" dirty="0"/>
              <a:t>UCS and </a:t>
            </a:r>
            <a:r>
              <a:rPr lang="en-US" dirty="0" smtClean="0"/>
              <a:t>BFS produce equal </a:t>
            </a:r>
            <a:br>
              <a:rPr lang="en-US" dirty="0" smtClean="0"/>
            </a:br>
            <a:r>
              <a:rPr lang="en-US" dirty="0" smtClean="0"/>
              <a:t>numbers of node expansions to one </a:t>
            </a:r>
            <a:br>
              <a:rPr lang="en-US" dirty="0" smtClean="0"/>
            </a:br>
            <a:r>
              <a:rPr lang="en-US" dirty="0" smtClean="0"/>
              <a:t>another due to the previously stated</a:t>
            </a:r>
            <a:br>
              <a:rPr lang="en-US" dirty="0" smtClean="0"/>
            </a:br>
            <a:r>
              <a:rPr lang="en-US" dirty="0" smtClean="0"/>
              <a:t>depth = cost of a node relation. This makes</a:t>
            </a:r>
            <a:br>
              <a:rPr lang="en-US" dirty="0" smtClean="0"/>
            </a:br>
            <a:r>
              <a:rPr lang="en-US" dirty="0" smtClean="0"/>
              <a:t>both BFS and UCS evaluate nodes in the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same order.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79" y="0"/>
            <a:ext cx="4781921" cy="58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5FB6DB-F914-BA45-813C-8570CC85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F2BBB3-1BA5-1248-BB31-451018EE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implementing BFS and A* </a:t>
            </a:r>
            <a:r>
              <a:rPr lang="en-US" dirty="0" smtClean="0"/>
              <a:t>searches, we </a:t>
            </a:r>
            <a:r>
              <a:rPr lang="en-US" dirty="0"/>
              <a:t>ran into problem with DFS.</a:t>
            </a:r>
          </a:p>
          <a:p>
            <a:r>
              <a:rPr lang="en-US" dirty="0"/>
              <a:t>Depending on the board set up </a:t>
            </a:r>
            <a:r>
              <a:rPr lang="en-US" dirty="0" smtClean="0"/>
              <a:t>DFS </a:t>
            </a:r>
            <a:r>
              <a:rPr lang="en-US" i="1" dirty="0" smtClean="0"/>
              <a:t>might</a:t>
            </a:r>
            <a:r>
              <a:rPr lang="en-US" dirty="0" smtClean="0"/>
              <a:t> </a:t>
            </a:r>
            <a:r>
              <a:rPr lang="en-US" dirty="0"/>
              <a:t>solve the </a:t>
            </a:r>
            <a:r>
              <a:rPr lang="en-US" dirty="0" smtClean="0"/>
              <a:t>problem. This proves to be pretty rare of a scenario.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 in some cases DFS takes either too long to compute </a:t>
            </a:r>
            <a:r>
              <a:rPr lang="en-US" dirty="0" smtClean="0"/>
              <a:t>the solution </a:t>
            </a:r>
            <a:r>
              <a:rPr lang="en-US" dirty="0"/>
              <a:t>or even crashes the program</a:t>
            </a:r>
            <a:r>
              <a:rPr lang="en-US" dirty="0"/>
              <a:t>. </a:t>
            </a:r>
            <a:r>
              <a:rPr lang="en-US" dirty="0" smtClean="0"/>
              <a:t>This seems to be due </a:t>
            </a:r>
            <a:r>
              <a:rPr lang="en-US" dirty="0"/>
              <a:t>to exceeding an internal limit on how many depths can be searched through before the program returns the runtime error </a:t>
            </a:r>
            <a:r>
              <a:rPr lang="en-US" dirty="0" smtClean="0"/>
              <a:t>seen below.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1A0CEFB-24B2-7440-9CB7-41CC16D68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91" y="3631259"/>
            <a:ext cx="4856709" cy="370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AFCABC4-4DB4-5245-802E-0B809D85A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45" y="5806928"/>
            <a:ext cx="50292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6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8AC271-ADE3-3147-899C-71E1A0E0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AAD913-A8B2-7646-9735-1F72E65D5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majority of test A* proves to be the most effective way to reach the </a:t>
            </a:r>
            <a:r>
              <a:rPr lang="en-US" dirty="0" smtClean="0"/>
              <a:t>solution as you would expect.</a:t>
            </a:r>
            <a:endParaRPr lang="en-US" dirty="0"/>
          </a:p>
          <a:p>
            <a:r>
              <a:rPr lang="en-US" dirty="0"/>
              <a:t>BFS and UCS </a:t>
            </a:r>
            <a:r>
              <a:rPr lang="en-US" dirty="0" smtClean="0"/>
              <a:t>are usually the second place in node expansions in </a:t>
            </a:r>
            <a:r>
              <a:rPr lang="en-US" dirty="0" smtClean="0"/>
              <a:t>most cases. </a:t>
            </a:r>
          </a:p>
          <a:p>
            <a:r>
              <a:rPr lang="en-US" dirty="0" smtClean="0"/>
              <a:t>With </a:t>
            </a:r>
            <a:r>
              <a:rPr lang="en-US" dirty="0"/>
              <a:t>DFS </a:t>
            </a:r>
            <a:r>
              <a:rPr lang="en-US" dirty="0" smtClean="0"/>
              <a:t>the algorithm either solves the puzzle faster than BFS/UCS or slower depending on the location of the goal state within the search tree. Most of the time it is slower by a small to large magnitude, though. However, we </a:t>
            </a:r>
            <a:r>
              <a:rPr lang="en-US" dirty="0"/>
              <a:t>need to investigate more if the </a:t>
            </a:r>
            <a:r>
              <a:rPr lang="en-US" dirty="0" smtClean="0"/>
              <a:t>algorithm is in general very </a:t>
            </a:r>
            <a:r>
              <a:rPr lang="en-US" dirty="0"/>
              <a:t>inefficient or we haven’t implemented it correctly.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5616575"/>
            <a:ext cx="63531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8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468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 8 Tile Puzzle</vt:lpstr>
      <vt:lpstr>The basics of the game</vt:lpstr>
      <vt:lpstr>Conceptualizing the problem</vt:lpstr>
      <vt:lpstr>Types of Search &amp; Search Tree</vt:lpstr>
      <vt:lpstr>Puzzle expansion order</vt:lpstr>
      <vt:lpstr>Current Solution </vt:lpstr>
      <vt:lpstr>Current Issue</vt:lpstr>
      <vt:lpstr>Conclusion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8 Tile Puzzle</dc:title>
  <dc:creator>Microsoft</dc:creator>
  <cp:lastModifiedBy>Windows User</cp:lastModifiedBy>
  <cp:revision>27</cp:revision>
  <dcterms:created xsi:type="dcterms:W3CDTF">2018-05-08T21:32:41Z</dcterms:created>
  <dcterms:modified xsi:type="dcterms:W3CDTF">2018-05-10T02:46:43Z</dcterms:modified>
</cp:coreProperties>
</file>