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7286-218A-4459-B49B-FCA301423E9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 Tile Puzzle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Exercise in Reinforcement Learning!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3x3 game board containing tiles 1 through 8 and an empty space.</a:t>
            </a:r>
          </a:p>
          <a:p>
            <a:r>
              <a:rPr lang="en-US" dirty="0" smtClean="0"/>
              <a:t>Only the tiles adjacent to the empty space are movable. </a:t>
            </a:r>
          </a:p>
          <a:p>
            <a:r>
              <a:rPr lang="en-US" dirty="0" smtClean="0"/>
              <a:t>The goal of the game is to organize the tiles such that they look like the picture on the right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91" y="3603988"/>
            <a:ext cx="5267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matrix as the representation of the game board at all times.</a:t>
            </a:r>
          </a:p>
          <a:p>
            <a:r>
              <a:rPr lang="en-US" dirty="0" smtClean="0"/>
              <a:t>8 tile game has 4 possible moves at most- up, down, left, right. Often the empty space will be bordered by the boundary of the game space and only have 2 or 3 possible moves.</a:t>
            </a:r>
          </a:p>
          <a:p>
            <a:r>
              <a:rPr lang="en-US" dirty="0" smtClean="0"/>
              <a:t>The search tree for the 8 tile game has its starting node as the initial puzzle to be solved, and the successors are the possible moves that can be performed given the game board.</a:t>
            </a:r>
          </a:p>
          <a:p>
            <a:r>
              <a:rPr lang="en-US" dirty="0" smtClean="0"/>
              <a:t>Not too different from the Pacman project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Search &amp;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project is to implement an 8 tile puzzle solver that can solve search tree with DFS, BFS, UCS, A*. </a:t>
            </a:r>
          </a:p>
          <a:p>
            <a:r>
              <a:rPr lang="en-US" dirty="0" smtClean="0"/>
              <a:t>Search tree for 8 tile puzzle can be surprisingly complex- not very difficult to create a puzzle that needs to expand thousands of nodes to find goal state. </a:t>
            </a:r>
          </a:p>
          <a:p>
            <a:r>
              <a:rPr lang="en-US" dirty="0" smtClean="0"/>
              <a:t>For the cost of each node, our program takes the</a:t>
            </a:r>
            <a:br>
              <a:rPr lang="en-US" dirty="0" smtClean="0"/>
            </a:br>
            <a:r>
              <a:rPr lang="en-US" dirty="0" smtClean="0"/>
              <a:t>depth of the puzzle as its cost. The heuristic used for A*</a:t>
            </a:r>
            <a:br>
              <a:rPr lang="en-US" dirty="0" smtClean="0"/>
            </a:br>
            <a:r>
              <a:rPr lang="en-US" dirty="0" smtClean="0"/>
              <a:t>search is the </a:t>
            </a:r>
            <a:r>
              <a:rPr lang="en-US" dirty="0" err="1" smtClean="0"/>
              <a:t>manhattan</a:t>
            </a:r>
            <a:r>
              <a:rPr lang="en-US" dirty="0" smtClean="0"/>
              <a:t> distance of a tile from its </a:t>
            </a:r>
            <a:br>
              <a:rPr lang="en-US" dirty="0" smtClean="0"/>
            </a:br>
            <a:r>
              <a:rPr lang="en-US" dirty="0" smtClean="0"/>
              <a:t>current location to its goal location.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4001294"/>
            <a:ext cx="2066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expansion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order in which the possible</a:t>
            </a:r>
            <a:br>
              <a:rPr lang="en-US" dirty="0" smtClean="0"/>
            </a:br>
            <a:r>
              <a:rPr lang="en-US" dirty="0" smtClean="0"/>
              <a:t>successor puzzles are processed</a:t>
            </a:r>
            <a:br>
              <a:rPr lang="en-US" dirty="0" smtClean="0"/>
            </a:br>
            <a:r>
              <a:rPr lang="en-US" dirty="0" smtClean="0"/>
              <a:t>has huge implications on which</a:t>
            </a:r>
            <a:br>
              <a:rPr lang="en-US" dirty="0" smtClean="0"/>
            </a:br>
            <a:r>
              <a:rPr lang="en-US" dirty="0" smtClean="0"/>
              <a:t>algorithm between DFS or BFS will</a:t>
            </a:r>
            <a:br>
              <a:rPr lang="en-US" dirty="0" smtClean="0"/>
            </a:br>
            <a:r>
              <a:rPr lang="en-US" dirty="0" smtClean="0"/>
              <a:t>be more efficient at solving the puzzle. </a:t>
            </a:r>
          </a:p>
          <a:p>
            <a:r>
              <a:rPr lang="en-US" dirty="0" smtClean="0"/>
              <a:t>In our program’s case, the order in which the puzzles are appended is as follows; move empty space </a:t>
            </a:r>
            <a:r>
              <a:rPr lang="en-US" b="1" dirty="0" smtClean="0"/>
              <a:t>left</a:t>
            </a:r>
            <a:r>
              <a:rPr lang="en-US" dirty="0" smtClean="0"/>
              <a:t>, move empty space </a:t>
            </a:r>
            <a:r>
              <a:rPr lang="en-US" b="1" dirty="0" smtClean="0"/>
              <a:t>down</a:t>
            </a:r>
            <a:r>
              <a:rPr lang="en-US" dirty="0" smtClean="0"/>
              <a:t>, </a:t>
            </a:r>
            <a:r>
              <a:rPr lang="en-US" b="1" dirty="0" smtClean="0"/>
              <a:t>right</a:t>
            </a:r>
            <a:r>
              <a:rPr lang="en-US" dirty="0" smtClean="0"/>
              <a:t>, then </a:t>
            </a:r>
            <a:r>
              <a:rPr lang="en-US" b="1" dirty="0" smtClean="0"/>
              <a:t>up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A maximum of four nodes can be created per each parent puzzle node, which leads to an exponential increase in nodes to expand.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704"/>
            <a:ext cx="5838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8 Tile Puzzle</vt:lpstr>
      <vt:lpstr>The basics of the game</vt:lpstr>
      <vt:lpstr>Conceptualizing the problem</vt:lpstr>
      <vt:lpstr>Types of Search &amp; Search Tree</vt:lpstr>
      <vt:lpstr>Puzzle expansion order</vt:lpstr>
      <vt:lpstr>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 Tile Puzzle</dc:title>
  <dc:creator>Microsoft</dc:creator>
  <cp:lastModifiedBy>Microsoft</cp:lastModifiedBy>
  <cp:revision>18</cp:revision>
  <dcterms:created xsi:type="dcterms:W3CDTF">2018-05-08T21:32:41Z</dcterms:created>
  <dcterms:modified xsi:type="dcterms:W3CDTF">2018-05-08T22:16:44Z</dcterms:modified>
</cp:coreProperties>
</file>