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8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3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6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5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8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8498" y="2071396"/>
            <a:ext cx="2379306" cy="16515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Major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04381" y="2071396"/>
            <a:ext cx="2379306" cy="16515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671" y="2071396"/>
            <a:ext cx="2379306" cy="16515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957804" y="2897155"/>
            <a:ext cx="180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" idx="1"/>
            <a:endCxn id="6" idx="3"/>
          </p:cNvCxnSpPr>
          <p:nvPr/>
        </p:nvCxnSpPr>
        <p:spPr>
          <a:xfrm flipH="1">
            <a:off x="7141977" y="2897155"/>
            <a:ext cx="1662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08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Laney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</cp:revision>
  <dcterms:created xsi:type="dcterms:W3CDTF">2014-10-07T18:58:57Z</dcterms:created>
  <dcterms:modified xsi:type="dcterms:W3CDTF">2014-10-07T19:01:49Z</dcterms:modified>
</cp:coreProperties>
</file>