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D331-7E9D-41A9-A113-CD9FF47605B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08F8-B341-41A2-960B-A2012D75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498" y="2071396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4381" y="2071396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671" y="2071396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57804" y="2897155"/>
            <a:ext cx="180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8498" y="4743062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04381" y="4743062"/>
            <a:ext cx="2379306" cy="1651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</a:p>
        </p:txBody>
      </p:sp>
      <p:cxnSp>
        <p:nvCxnSpPr>
          <p:cNvPr id="3" name="Straight Arrow Connector 2"/>
          <p:cNvCxnSpPr>
            <a:stCxn id="7" idx="0"/>
            <a:endCxn id="4" idx="2"/>
          </p:cNvCxnSpPr>
          <p:nvPr/>
        </p:nvCxnSpPr>
        <p:spPr>
          <a:xfrm flipV="1">
            <a:off x="1768151" y="3722914"/>
            <a:ext cx="0" cy="10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6" idx="3"/>
          </p:cNvCxnSpPr>
          <p:nvPr/>
        </p:nvCxnSpPr>
        <p:spPr>
          <a:xfrm flipH="1">
            <a:off x="7141977" y="2897155"/>
            <a:ext cx="166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5" idx="2"/>
          </p:cNvCxnSpPr>
          <p:nvPr/>
        </p:nvCxnSpPr>
        <p:spPr>
          <a:xfrm flipV="1">
            <a:off x="9994034" y="3722914"/>
            <a:ext cx="0" cy="10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Laney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2014-10-07T18:58:57Z</dcterms:created>
  <dcterms:modified xsi:type="dcterms:W3CDTF">2014-10-07T19:01:35Z</dcterms:modified>
</cp:coreProperties>
</file>