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EE1-E496-45F1-BFCA-AAEEABB9756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60D-A6C7-4A1E-A22E-9898066C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EE1-E496-45F1-BFCA-AAEEABB9756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60D-A6C7-4A1E-A22E-9898066C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1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EE1-E496-45F1-BFCA-AAEEABB9756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60D-A6C7-4A1E-A22E-9898066C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7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EE1-E496-45F1-BFCA-AAEEABB9756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60D-A6C7-4A1E-A22E-9898066C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0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EE1-E496-45F1-BFCA-AAEEABB9756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60D-A6C7-4A1E-A22E-9898066C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7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EE1-E496-45F1-BFCA-AAEEABB9756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60D-A6C7-4A1E-A22E-9898066C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7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EE1-E496-45F1-BFCA-AAEEABB9756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60D-A6C7-4A1E-A22E-9898066C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8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EE1-E496-45F1-BFCA-AAEEABB9756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60D-A6C7-4A1E-A22E-9898066C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EE1-E496-45F1-BFCA-AAEEABB9756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60D-A6C7-4A1E-A22E-9898066C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2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EE1-E496-45F1-BFCA-AAEEABB9756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60D-A6C7-4A1E-A22E-9898066C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7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EE1-E496-45F1-BFCA-AAEEABB9756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60D-A6C7-4A1E-A22E-9898066C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2EE1-E496-45F1-BFCA-AAEEABB9756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F960D-A6C7-4A1E-A22E-9898066C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2371" y="398034"/>
            <a:ext cx="1311282" cy="1619026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California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67000" y="1207547"/>
            <a:ext cx="1336639" cy="161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Community College</a:t>
            </a:r>
          </a:p>
          <a:p>
            <a:pPr algn="ctr"/>
            <a:r>
              <a:rPr lang="en-US" dirty="0" smtClean="0"/>
              <a:t>*System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11041" y="2017060"/>
            <a:ext cx="1258388" cy="161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Major Area</a:t>
            </a:r>
          </a:p>
          <a:p>
            <a:pPr algn="ctr"/>
            <a:r>
              <a:rPr lang="en-US" dirty="0" smtClean="0"/>
              <a:t>*System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76830" y="2619744"/>
            <a:ext cx="1172584" cy="161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CIS</a:t>
            </a:r>
          </a:p>
          <a:p>
            <a:pPr algn="ctr"/>
            <a:r>
              <a:rPr lang="en-US" dirty="0" smtClean="0"/>
              <a:t>*System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003639" y="2318657"/>
            <a:ext cx="252675" cy="1088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56314" y="2329543"/>
            <a:ext cx="0" cy="37011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56314" y="2699657"/>
            <a:ext cx="391886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771480" y="2928257"/>
            <a:ext cx="252675" cy="1088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24155" y="2939143"/>
            <a:ext cx="0" cy="37011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24155" y="3309257"/>
            <a:ext cx="681445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23653" y="1491343"/>
            <a:ext cx="127363" cy="1088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51016" y="1491343"/>
            <a:ext cx="0" cy="37011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75954" y="1861457"/>
            <a:ext cx="318410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Laney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</cp:revision>
  <dcterms:created xsi:type="dcterms:W3CDTF">2014-10-09T18:07:26Z</dcterms:created>
  <dcterms:modified xsi:type="dcterms:W3CDTF">2014-10-09T18:12:25Z</dcterms:modified>
</cp:coreProperties>
</file>