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FD82-D98D-4A13-ADDB-9062DA84998A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8840-444C-490B-847A-86E3C023E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1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FD82-D98D-4A13-ADDB-9062DA84998A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8840-444C-490B-847A-86E3C023E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1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FD82-D98D-4A13-ADDB-9062DA84998A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8840-444C-490B-847A-86E3C023E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FD82-D98D-4A13-ADDB-9062DA84998A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8840-444C-490B-847A-86E3C023E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FD82-D98D-4A13-ADDB-9062DA84998A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8840-444C-490B-847A-86E3C023E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FD82-D98D-4A13-ADDB-9062DA84998A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8840-444C-490B-847A-86E3C023E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FD82-D98D-4A13-ADDB-9062DA84998A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8840-444C-490B-847A-86E3C023E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2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FD82-D98D-4A13-ADDB-9062DA84998A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8840-444C-490B-847A-86E3C023E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FD82-D98D-4A13-ADDB-9062DA84998A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8840-444C-490B-847A-86E3C023E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2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FD82-D98D-4A13-ADDB-9062DA84998A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8840-444C-490B-847A-86E3C023E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3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FD82-D98D-4A13-ADDB-9062DA84998A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8840-444C-490B-847A-86E3C023E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7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2FD82-D98D-4A13-ADDB-9062DA84998A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88840-444C-490B-847A-86E3C023E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2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54879" y="132682"/>
            <a:ext cx="2033195" cy="115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Vehicle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9069" y="2194563"/>
            <a:ext cx="2033195" cy="115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15150" y="2194563"/>
            <a:ext cx="2033195" cy="115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1231" y="2194563"/>
            <a:ext cx="2033195" cy="115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Cycle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67312" y="2194563"/>
            <a:ext cx="2033195" cy="115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Bicycle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54879" y="4057428"/>
            <a:ext cx="2033195" cy="115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AllMotorVhiecle</a:t>
            </a:r>
            <a:endParaRPr lang="en-US"/>
          </a:p>
        </p:txBody>
      </p:sp>
      <p:cxnSp>
        <p:nvCxnSpPr>
          <p:cNvPr id="12" name="Straight Arrow Connector 11"/>
          <p:cNvCxnSpPr>
            <a:endCxn id="4" idx="1"/>
          </p:cNvCxnSpPr>
          <p:nvPr/>
        </p:nvCxnSpPr>
        <p:spPr>
          <a:xfrm flipV="1">
            <a:off x="1387736" y="708216"/>
            <a:ext cx="3367143" cy="148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  <a:endCxn id="4" idx="2"/>
          </p:cNvCxnSpPr>
          <p:nvPr/>
        </p:nvCxnSpPr>
        <p:spPr>
          <a:xfrm flipV="1">
            <a:off x="4331748" y="1283750"/>
            <a:ext cx="1439729" cy="91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4" idx="2"/>
          </p:cNvCxnSpPr>
          <p:nvPr/>
        </p:nvCxnSpPr>
        <p:spPr>
          <a:xfrm flipH="1" flipV="1">
            <a:off x="5771477" y="1283750"/>
            <a:ext cx="1486352" cy="91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0"/>
            <a:endCxn id="4" idx="3"/>
          </p:cNvCxnSpPr>
          <p:nvPr/>
        </p:nvCxnSpPr>
        <p:spPr>
          <a:xfrm flipH="1" flipV="1">
            <a:off x="6788074" y="708216"/>
            <a:ext cx="3395836" cy="148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1"/>
            <a:endCxn id="5" idx="2"/>
          </p:cNvCxnSpPr>
          <p:nvPr/>
        </p:nvCxnSpPr>
        <p:spPr>
          <a:xfrm flipH="1" flipV="1">
            <a:off x="1405667" y="3345631"/>
            <a:ext cx="3349212" cy="128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  <a:endCxn id="7" idx="2"/>
          </p:cNvCxnSpPr>
          <p:nvPr/>
        </p:nvCxnSpPr>
        <p:spPr>
          <a:xfrm flipH="1" flipV="1">
            <a:off x="4331748" y="3345631"/>
            <a:ext cx="1439729" cy="71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0"/>
            <a:endCxn id="8" idx="2"/>
          </p:cNvCxnSpPr>
          <p:nvPr/>
        </p:nvCxnSpPr>
        <p:spPr>
          <a:xfrm flipV="1">
            <a:off x="5771477" y="3345631"/>
            <a:ext cx="1486352" cy="71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9" idx="2"/>
          </p:cNvCxnSpPr>
          <p:nvPr/>
        </p:nvCxnSpPr>
        <p:spPr>
          <a:xfrm flipV="1">
            <a:off x="6788074" y="3345631"/>
            <a:ext cx="3395836" cy="148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43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Laney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</cp:revision>
  <dcterms:created xsi:type="dcterms:W3CDTF">2014-10-09T18:16:00Z</dcterms:created>
  <dcterms:modified xsi:type="dcterms:W3CDTF">2014-10-09T18:16:08Z</dcterms:modified>
</cp:coreProperties>
</file>