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D38B-C6B5-4BD7-A744-06DEA3B4238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9A3A-4851-490F-8ACF-BFE69B8EF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5334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1336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55626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438400" y="1676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38400" y="3276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54812" y="4953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2014-11-13T18:14:19Z</dcterms:created>
  <dcterms:modified xsi:type="dcterms:W3CDTF">2014-11-13T18:16:48Z</dcterms:modified>
</cp:coreProperties>
</file>