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F44C-1C1C-42A8-8292-A81AAD6C7F7D}" type="datetimeFigureOut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D6BD-77D7-41A9-8677-3969F332D5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06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F44C-1C1C-42A8-8292-A81AAD6C7F7D}" type="datetimeFigureOut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D6BD-77D7-41A9-8677-3969F332D5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54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F44C-1C1C-42A8-8292-A81AAD6C7F7D}" type="datetimeFigureOut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D6BD-77D7-41A9-8677-3969F332D5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64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F44C-1C1C-42A8-8292-A81AAD6C7F7D}" type="datetimeFigureOut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D6BD-77D7-41A9-8677-3969F332D5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25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F44C-1C1C-42A8-8292-A81AAD6C7F7D}" type="datetimeFigureOut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D6BD-77D7-41A9-8677-3969F332D5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42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F44C-1C1C-42A8-8292-A81AAD6C7F7D}" type="datetimeFigureOut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D6BD-77D7-41A9-8677-3969F332D5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15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F44C-1C1C-42A8-8292-A81AAD6C7F7D}" type="datetimeFigureOut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D6BD-77D7-41A9-8677-3969F332D5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09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F44C-1C1C-42A8-8292-A81AAD6C7F7D}" type="datetimeFigureOut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D6BD-77D7-41A9-8677-3969F332D5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32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F44C-1C1C-42A8-8292-A81AAD6C7F7D}" type="datetimeFigureOut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D6BD-77D7-41A9-8677-3969F332D5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24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F44C-1C1C-42A8-8292-A81AAD6C7F7D}" type="datetimeFigureOut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D6BD-77D7-41A9-8677-3969F332D5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79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F44C-1C1C-42A8-8292-A81AAD6C7F7D}" type="datetimeFigureOut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D6BD-77D7-41A9-8677-3969F332D5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97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BF44C-1C1C-42A8-8292-A81AAD6C7F7D}" type="datetimeFigureOut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DD6BD-77D7-41A9-8677-3969F332D5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29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74336" y="219456"/>
            <a:ext cx="1243584" cy="7498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ounded Rectangle 4"/>
          <p:cNvSpPr/>
          <p:nvPr/>
        </p:nvSpPr>
        <p:spPr>
          <a:xfrm>
            <a:off x="4974336" y="1097280"/>
            <a:ext cx="1243584" cy="20116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246120" y="3236976"/>
            <a:ext cx="4700016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ounded Rectangle 6"/>
          <p:cNvSpPr/>
          <p:nvPr/>
        </p:nvSpPr>
        <p:spPr>
          <a:xfrm>
            <a:off x="4078224" y="4352544"/>
            <a:ext cx="1371600" cy="9509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ounded Rectangle 8"/>
          <p:cNvSpPr/>
          <p:nvPr/>
        </p:nvSpPr>
        <p:spPr>
          <a:xfrm>
            <a:off x="5821680" y="4352544"/>
            <a:ext cx="1371600" cy="9509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1572768" y="5663184"/>
            <a:ext cx="1371600" cy="9509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8909963" y="5675376"/>
            <a:ext cx="1371600" cy="9509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8980810" y="4151376"/>
            <a:ext cx="1371600" cy="9509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3697224" y="5675376"/>
            <a:ext cx="1371600" cy="9509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6243457" y="5675376"/>
            <a:ext cx="1371600" cy="9509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Arrow Connector 15"/>
          <p:cNvCxnSpPr>
            <a:stCxn id="5" idx="0"/>
            <a:endCxn id="4" idx="2"/>
          </p:cNvCxnSpPr>
          <p:nvPr/>
        </p:nvCxnSpPr>
        <p:spPr>
          <a:xfrm flipV="1">
            <a:off x="5596128" y="969264"/>
            <a:ext cx="0" cy="12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596128" y="3108960"/>
            <a:ext cx="0" cy="12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</p:cNvCxnSpPr>
          <p:nvPr/>
        </p:nvCxnSpPr>
        <p:spPr>
          <a:xfrm flipV="1">
            <a:off x="4764024" y="4151376"/>
            <a:ext cx="0" cy="20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407473" y="4151376"/>
            <a:ext cx="0" cy="20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895921" y="4151376"/>
            <a:ext cx="7249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365123" y="4139184"/>
            <a:ext cx="7249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7" idx="1"/>
          </p:cNvCxnSpPr>
          <p:nvPr/>
        </p:nvCxnSpPr>
        <p:spPr>
          <a:xfrm flipV="1">
            <a:off x="2520778" y="4828032"/>
            <a:ext cx="1557446" cy="83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7193280" y="4984922"/>
            <a:ext cx="1716683" cy="87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1"/>
          </p:cNvCxnSpPr>
          <p:nvPr/>
        </p:nvCxnSpPr>
        <p:spPr>
          <a:xfrm flipH="1" flipV="1">
            <a:off x="7193280" y="4601739"/>
            <a:ext cx="1787530" cy="2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68824" y="453081"/>
            <a:ext cx="1043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Constructor</a:t>
            </a:r>
            <a:endParaRPr kumimoji="1" lang="ja-JP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068824" y="1272575"/>
            <a:ext cx="10436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Gui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lang="en-US" altLang="ja-JP" sz="1400" dirty="0" smtClean="0"/>
              <a:t>Window..</a:t>
            </a:r>
            <a:endParaRPr lang="en-US" altLang="ja-JP" sz="1400" dirty="0"/>
          </a:p>
          <a:p>
            <a:r>
              <a:rPr kumimoji="1" lang="en-US" altLang="ja-JP" sz="1400" dirty="0" smtClean="0"/>
              <a:t>Panel…</a:t>
            </a:r>
            <a:endParaRPr kumimoji="1" lang="en-US" altLang="ja-JP" sz="1400" dirty="0"/>
          </a:p>
          <a:p>
            <a:r>
              <a:rPr lang="en-US" altLang="ja-JP" sz="1400" dirty="0" smtClean="0"/>
              <a:t>buttons…</a:t>
            </a:r>
            <a:endParaRPr kumimoji="1" lang="ja-JP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795574" y="3364992"/>
            <a:ext cx="153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ActionListener</a:t>
            </a:r>
            <a:endParaRPr kumimoji="1" lang="ja-JP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284089" y="4601739"/>
            <a:ext cx="963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Opponent </a:t>
            </a:r>
            <a:r>
              <a:rPr lang="en-US" altLang="ja-JP" sz="1400" dirty="0" err="1" smtClean="0"/>
              <a:t>setTurn</a:t>
            </a:r>
            <a:endParaRPr kumimoji="1" lang="ja-JP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5917940" y="4581250"/>
            <a:ext cx="963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User</a:t>
            </a:r>
          </a:p>
          <a:p>
            <a:r>
              <a:rPr lang="en-US" altLang="ja-JP" sz="1400" dirty="0" err="1" smtClean="0"/>
              <a:t>setTurn</a:t>
            </a:r>
            <a:endParaRPr kumimoji="1" lang="ja-JP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770147" y="5877062"/>
            <a:ext cx="963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Opponent Insertion</a:t>
            </a:r>
            <a:endParaRPr kumimoji="1" lang="ja-JP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9113849" y="5947548"/>
            <a:ext cx="963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User</a:t>
            </a:r>
          </a:p>
          <a:p>
            <a:r>
              <a:rPr lang="en-US" altLang="ja-JP" sz="1400" dirty="0" smtClean="0"/>
              <a:t>Insertion</a:t>
            </a:r>
            <a:endParaRPr kumimoji="1" lang="ja-JP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482478" y="5912379"/>
            <a:ext cx="963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User</a:t>
            </a:r>
          </a:p>
          <a:p>
            <a:r>
              <a:rPr lang="en-US" altLang="ja-JP" sz="1400" dirty="0" smtClean="0"/>
              <a:t>Turn</a:t>
            </a:r>
            <a:endParaRPr kumimoji="1" lang="ja-JP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903170" y="5947548"/>
            <a:ext cx="963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Opponent Turn</a:t>
            </a:r>
            <a:endParaRPr kumimoji="1" lang="ja-JP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9267692" y="4488622"/>
            <a:ext cx="96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Counter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9136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KaChi</dc:creator>
  <cp:lastModifiedBy>KaChi</cp:lastModifiedBy>
  <cp:revision>15</cp:revision>
  <dcterms:created xsi:type="dcterms:W3CDTF">2015-05-09T11:27:00Z</dcterms:created>
  <dcterms:modified xsi:type="dcterms:W3CDTF">2015-05-09T11:38:49Z</dcterms:modified>
</cp:coreProperties>
</file>