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879C9-28AB-0047-ADF7-4EFD3B18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663537-D5AD-CC36-1AD5-2150FB28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AA32F-BBF4-C248-14C6-5C994DA6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6D63F-3F9D-73AB-4062-9CF4C1E0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C2E27-F3E6-FC8F-8D1B-4B33C3A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8DF1F-73E0-4D1B-D6D5-7E703D1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4A022-E985-2224-CB95-13575B54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45959-20FF-2EAD-418A-692A3BC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C5787-7A14-05EB-4EDF-7AA148E9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2A625-66CD-14CA-FD77-ECF43D8E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D5252B-8026-632B-D61E-DD75EE7E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26CC68-6D30-3920-256E-256D239AA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AEB506-53F1-4019-26BF-8547611D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DD5D2-E160-EDCA-99B5-A58770EA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31FF2-A526-CC3D-E853-CE646B3A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1574A-AE28-EC97-18DB-4C9F1371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103E8-3042-4162-4270-778A319F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6621-BD72-A821-6E0E-0813CA71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10928-7DA7-F726-2AF4-D8CCA64D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A2D9F3-0D4B-253D-A78F-D57047D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4D85-8D6E-7F05-64AD-DCECFD2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E4612-9E28-0983-FA72-568CCE1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4B890-05E7-D617-FF3E-70EEA756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358BF-D6F6-837D-82FF-21604CD5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95609-5E98-026F-E85E-8BC07D4B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1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598C7-7CF9-9613-F8BB-B611382F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C1BB5-0D8E-0560-4F9C-53F22FD00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83F78E-7B3B-3A48-9BA3-C44B5239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36930-C4EC-6C83-B40C-0C61095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FE530-E114-6478-CCB7-240A4191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7831CA-322B-3A80-85E4-ACD9EB8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9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09E7C-E43C-84B4-13F7-AE011301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5143-0816-7E63-5DAF-92B73E0D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38FA9A-6DBC-37E4-8418-F79D8DB4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ECA796-B3D8-80FC-3BFB-34F206ECE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5524AA-06AE-425C-4D5F-75BA89689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75D969-A321-7B5A-60EA-E76FD639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058A2-CE68-4479-D208-6A92BDD8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3548B2-6ACA-8C2D-6595-7992C7A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50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DE948-AC67-9548-BA96-57576AA2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AAB46-C81F-2BC3-A7A1-0D7FFE90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F425C-9535-5EA1-A231-89C05E14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82514-F8AC-EE24-DC95-C72AF222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979AB7-8243-05E4-BB9F-1D23335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3BC6AF-5D30-27E1-ED9A-50F0BF4A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62D573-CAA9-AA69-E362-A0FCAB69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9EEE7-7B36-333C-BEA5-50F41AF1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C5FC7-C541-AFB1-88B8-9962A65F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CD43B-E42E-CF03-D542-E871E765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7B22DA-9447-7EEA-1F42-317828A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B8B0B-0124-382E-C903-805DFF02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C7D43B-C50E-2802-AEC9-A5B04D1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9FA2-5FC6-DF26-814A-FE39BDA9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21D1AB-0767-A38C-3C30-E1E5043C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C88C4-9E48-0CEA-CC54-FBCEF52A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6FB94-FDC6-B037-864F-E153D904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E55FA8-78BA-8BD0-1AA0-B0CA22C7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751BA0-5B67-944C-70D2-4AB7771D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99D87-D41F-6597-0DBF-81ED78AF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1D50F-0B6E-D5A3-B241-45EFE1EC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EA2E2-106A-2BCB-FFA8-D7BEBE61A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C1D6-1C6E-4EC3-95EA-0F337DF926A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41B60-9CD1-CF90-F2E0-1F0FD1A52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E62BC-F806-9430-B4C3-E3DD1A0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5E06-ACBA-40CB-9989-B9231BF9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PROSTO/" TargetMode="External"/><Relationship Id="rId2" Type="http://schemas.openxmlformats.org/officeDocument/2006/relationships/hyperlink" Target="https://github.com/KaDD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8C42E-C887-C61C-C554-2A98A8CD6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F71D22-8C77-F583-1811-81F57E463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0BA837-28DD-0FAD-7EBA-34FA2537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1BCAC-3EC0-BDBC-6888-D0C0C1C1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66ACD-A8B9-14E7-EE25-156A29EF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BloodLine</a:t>
            </a:r>
            <a:r>
              <a:rPr lang="en-US" sz="3200" dirty="0"/>
              <a:t> –</a:t>
            </a:r>
            <a:r>
              <a:rPr lang="ru-RU" sz="3200" dirty="0"/>
              <a:t> это динамичный </a:t>
            </a:r>
            <a:r>
              <a:rPr lang="ru-RU" sz="3200" dirty="0" err="1"/>
              <a:t>top-down</a:t>
            </a:r>
            <a:r>
              <a:rPr lang="ru-RU" sz="3200" dirty="0"/>
              <a:t> шутер в стиле </a:t>
            </a:r>
            <a:r>
              <a:rPr lang="ru-RU" sz="3200" dirty="0" err="1"/>
              <a:t>Hotline</a:t>
            </a:r>
            <a:r>
              <a:rPr lang="ru-RU" sz="3200" dirty="0"/>
              <a:t> </a:t>
            </a:r>
            <a:r>
              <a:rPr lang="ru-RU" sz="3200" dirty="0" err="1"/>
              <a:t>Miami</a:t>
            </a:r>
            <a:r>
              <a:rPr lang="ru-RU" sz="3200" dirty="0"/>
              <a:t>, созданный</a:t>
            </a:r>
            <a:r>
              <a:rPr lang="en-US" sz="3200" dirty="0"/>
              <a:t> </a:t>
            </a:r>
            <a:r>
              <a:rPr lang="ru-RU" sz="3200" dirty="0" err="1"/>
              <a:t>Горносталевым</a:t>
            </a:r>
            <a:r>
              <a:rPr lang="ru-RU" sz="3200" dirty="0"/>
              <a:t> Никитой (</a:t>
            </a:r>
            <a:r>
              <a:rPr lang="en-US" sz="3200" dirty="0" err="1">
                <a:solidFill>
                  <a:srgbClr val="59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git:KaDDmy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и Степанцевым Андреем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59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git:0xPROSTO</a:t>
            </a:r>
            <a:r>
              <a:rPr lang="en-US" sz="3200" dirty="0"/>
              <a:t>)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08F40-5C0C-2DFB-C429-86C6E8E62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48408"/>
            <a:ext cx="4161183" cy="4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44FB-1E8E-25C2-2C7F-A1D0CF34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DC4B4-60BE-861D-F627-33F180D7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Игрок передвигается по уровню, уничтожает врагов и зарабатывает очки. Чем быстрее и точнее убийства, тем выше множитель комбо. </a:t>
            </a:r>
          </a:p>
          <a:p>
            <a:pPr marL="0" indent="0">
              <a:buNone/>
            </a:pPr>
            <a:r>
              <a:rPr lang="ru-RU" sz="3200" dirty="0"/>
              <a:t>Все умирают от 1 попадания, в том числе и игрок.</a:t>
            </a:r>
          </a:p>
          <a:p>
            <a:pPr marL="0" indent="0">
              <a:buNone/>
            </a:pPr>
            <a:r>
              <a:rPr lang="ru-RU" sz="3200" dirty="0"/>
              <a:t>Враги бывают разные</a:t>
            </a:r>
            <a:r>
              <a:rPr lang="en-US" sz="3200" dirty="0"/>
              <a:t>: </a:t>
            </a:r>
          </a:p>
          <a:p>
            <a:pPr>
              <a:spcBef>
                <a:spcPts val="2000"/>
              </a:spcBef>
            </a:pPr>
            <a:r>
              <a:rPr lang="ru-RU" sz="3200" dirty="0"/>
              <a:t> С ножом(</a:t>
            </a:r>
            <a:r>
              <a:rPr lang="ru-RU" sz="3200" dirty="0" err="1"/>
              <a:t>Enemy</a:t>
            </a:r>
            <a:r>
              <a:rPr lang="ru-RU" sz="3200" dirty="0"/>
              <a:t>).</a:t>
            </a:r>
          </a:p>
          <a:p>
            <a:pPr>
              <a:spcBef>
                <a:spcPts val="2000"/>
              </a:spcBef>
            </a:pPr>
            <a:r>
              <a:rPr lang="ru-RU" sz="3200" dirty="0"/>
              <a:t> С пистолетом (</a:t>
            </a:r>
            <a:r>
              <a:rPr lang="ru-RU" sz="3200" dirty="0" err="1"/>
              <a:t>GunEnemy</a:t>
            </a:r>
            <a:r>
              <a:rPr lang="ru-RU" sz="3200" dirty="0"/>
              <a:t>).</a:t>
            </a:r>
          </a:p>
          <a:p>
            <a:pPr>
              <a:spcBef>
                <a:spcPts val="2000"/>
              </a:spcBef>
            </a:pPr>
            <a:r>
              <a:rPr lang="ru-RU" sz="3200" dirty="0"/>
              <a:t> С автоматическим оружием (</a:t>
            </a:r>
            <a:r>
              <a:rPr lang="ru-RU" sz="3200" dirty="0" err="1"/>
              <a:t>RifleEnemy</a:t>
            </a:r>
            <a:r>
              <a:rPr lang="ru-RU" sz="3200" dirty="0"/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D26E7A-D798-5E25-657A-482A698C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8" y="4834856"/>
            <a:ext cx="1409746" cy="783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C0C0E-1027-34CE-5396-58E561AA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038" y="5502533"/>
            <a:ext cx="1571817" cy="8450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0A0E6A-F54A-47C2-A852-22F92C45F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07" y="3951730"/>
            <a:ext cx="86349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D0C76-1871-F6D9-3841-60B29575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Сюжет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82A2D-DC9B-C014-C045-53A101A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 агент, которого отправляют на специальную миссию:  </a:t>
            </a:r>
          </a:p>
          <a:p>
            <a:r>
              <a:rPr lang="ru-RU" sz="3200" dirty="0"/>
              <a:t>Разгром подпольного картеля, занимающегося созданием и распространением смертельного наркотика под названием </a:t>
            </a:r>
            <a:r>
              <a:rPr lang="ru-RU" sz="3200" dirty="0">
                <a:solidFill>
                  <a:srgbClr val="590000"/>
                </a:solidFill>
              </a:rPr>
              <a:t>"Кровавый след" (</a:t>
            </a:r>
            <a:r>
              <a:rPr lang="ru-RU" sz="3200" dirty="0" err="1">
                <a:solidFill>
                  <a:srgbClr val="590000"/>
                </a:solidFill>
              </a:rPr>
              <a:t>Bloodline</a:t>
            </a:r>
            <a:r>
              <a:rPr lang="ru-RU" sz="3200" dirty="0">
                <a:solidFill>
                  <a:srgbClr val="590000"/>
                </a:solidFill>
              </a:rPr>
              <a:t>). </a:t>
            </a:r>
          </a:p>
          <a:p>
            <a:r>
              <a:rPr lang="ru-RU" sz="3200" dirty="0"/>
              <a:t>Ваша задача — проникнуть в зону операций картеля, уничтожить всех членов банды и ликвидировать их лабораторию</a:t>
            </a:r>
          </a:p>
        </p:txBody>
      </p:sp>
    </p:spTree>
    <p:extLst>
      <p:ext uri="{BB962C8B-B14F-4D97-AF65-F5344CB8AC3E}">
        <p14:creationId xmlns:p14="http://schemas.microsoft.com/office/powerpoint/2010/main" val="341458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5523C-82D6-83C9-D2C3-CD85C9350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12" y="969480"/>
            <a:ext cx="4107439" cy="23104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46974-27AD-505B-C010-EDC35D8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0F5E7-FEDC-E149-AB22-AE351F59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ru-RU" sz="3200" dirty="0"/>
              <a:t>Дизайн игры был вдохновлён                                               </a:t>
            </a:r>
            <a:r>
              <a:rPr lang="en-US" sz="3200" dirty="0"/>
              <a:t>Hotline Miami</a:t>
            </a:r>
            <a:r>
              <a:rPr lang="ru-RU" sz="3200" dirty="0"/>
              <a:t>, действия происходят                                         в недалёком будущем. Где спецагент                                  врывается в секретную лабораторию.</a:t>
            </a:r>
          </a:p>
          <a:p>
            <a:r>
              <a:rPr lang="ru-RU" sz="3200" dirty="0"/>
              <a:t>При попадании в противника исходят </a:t>
            </a:r>
            <a:r>
              <a:rPr lang="ru-RU" sz="3200" dirty="0" err="1"/>
              <a:t>партиклы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590000"/>
                </a:solidFill>
              </a:rPr>
              <a:t>крови,</a:t>
            </a:r>
            <a:r>
              <a:rPr lang="ru-RU" sz="3200" dirty="0"/>
              <a:t> что добавляет немного жестокости в игру.</a:t>
            </a:r>
          </a:p>
          <a:p>
            <a:r>
              <a:rPr lang="ru-RU" sz="3200" dirty="0"/>
              <a:t>Музыка – в игре используется саундтрек в стиле </a:t>
            </a:r>
            <a:r>
              <a:rPr lang="ru-RU" sz="3200" dirty="0" err="1"/>
              <a:t>синтвейва</a:t>
            </a:r>
            <a:r>
              <a:rPr lang="ru-RU" sz="3200" dirty="0"/>
              <a:t>. Он поддерживает атмосферу игры, а звуки выстрелов добавляют реализма.</a:t>
            </a:r>
          </a:p>
        </p:txBody>
      </p:sp>
    </p:spTree>
    <p:extLst>
      <p:ext uri="{BB962C8B-B14F-4D97-AF65-F5344CB8AC3E}">
        <p14:creationId xmlns:p14="http://schemas.microsoft.com/office/powerpoint/2010/main" val="246279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3F9AA-83D6-FA66-C237-63242F67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BE0A9-00DF-8FFD-F058-53AEB237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дальнейших обновлениях в игру планируется добавить новые виды оружия и врагов, уровни и улучшенный ИИ.</a:t>
            </a:r>
          </a:p>
        </p:txBody>
      </p:sp>
    </p:spTree>
    <p:extLst>
      <p:ext uri="{BB962C8B-B14F-4D97-AF65-F5344CB8AC3E}">
        <p14:creationId xmlns:p14="http://schemas.microsoft.com/office/powerpoint/2010/main" val="3863484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211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Что это?</vt:lpstr>
      <vt:lpstr>Геймплей</vt:lpstr>
      <vt:lpstr>Сюжет</vt:lpstr>
      <vt:lpstr>Тематика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0x PROSTO</dc:creator>
  <cp:lastModifiedBy>0x PROSTO</cp:lastModifiedBy>
  <cp:revision>4</cp:revision>
  <dcterms:created xsi:type="dcterms:W3CDTF">2025-01-29T15:26:21Z</dcterms:created>
  <dcterms:modified xsi:type="dcterms:W3CDTF">2025-01-29T15:49:06Z</dcterms:modified>
</cp:coreProperties>
</file>