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9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9F340-6D53-A32B-11BE-01E36FA9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" b="21326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C6218-5AD1-B80C-ABB9-9ABE7BD5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11348720" cy="3251855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WebServer</a:t>
            </a:r>
            <a:r>
              <a:rPr lang="ru-RU" sz="6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для составления программ тренировок</a:t>
            </a:r>
            <a:endParaRPr lang="ru-RU" sz="6600" b="1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598BA2-09F4-05F4-DFE2-E9C62E22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10905066" cy="1520988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Подготовил Горносталев Никита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0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DF7CE-9C4A-42AB-785C-0AB2AD86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20DCB-D024-5104-0B60-CD3CE17F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здоровый образ жизни набирает популярность, но многие сталкиваются с трудностями при составлении программ тренировок. Существующие решения часто предлагают стандартные программы, не учитывающие индивидуальные особенности пользователей. Например наличие или отсутствие у пользователя тех или иных тренажеров.</a:t>
            </a:r>
          </a:p>
        </p:txBody>
      </p:sp>
    </p:spTree>
    <p:extLst>
      <p:ext uri="{BB962C8B-B14F-4D97-AF65-F5344CB8AC3E}">
        <p14:creationId xmlns:p14="http://schemas.microsoft.com/office/powerpoint/2010/main" val="33840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752A6-AD68-4573-4B5C-BAA9236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50059-E1E2-835D-DFB7-CC49955A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Проектирование архитектуры.</a:t>
            </a:r>
          </a:p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Разработка базы данных и моделей.</a:t>
            </a:r>
          </a:p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Реализация API.</a:t>
            </a:r>
          </a:p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Интеграция генератора тренировок.</a:t>
            </a:r>
          </a:p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Тестирование.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Развёртывание.</a:t>
            </a:r>
          </a:p>
        </p:txBody>
      </p:sp>
    </p:spTree>
    <p:extLst>
      <p:ext uri="{BB962C8B-B14F-4D97-AF65-F5344CB8AC3E}">
        <p14:creationId xmlns:p14="http://schemas.microsoft.com/office/powerpoint/2010/main" val="314486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36F6C-1F5A-14FA-0E24-507DAD55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Реализация: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6B9D6-54FA-6A00-3408-123DC3AE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регистрации и авторизации пользователей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персонализированных программ тренировок на основе доступного оборудования и типа тренировки(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фулбади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сплит)</a:t>
            </a:r>
          </a:p>
        </p:txBody>
      </p:sp>
    </p:spTree>
    <p:extLst>
      <p:ext uri="{BB962C8B-B14F-4D97-AF65-F5344CB8AC3E}">
        <p14:creationId xmlns:p14="http://schemas.microsoft.com/office/powerpoint/2010/main" val="27025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43974-7E8C-9CB9-4494-44709E54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C098D-A83A-FC46-F6A6-33B7D873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Flask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веб-сервер),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Flask-RESTful (API),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БД).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HTML/CSS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пользователей (учетные данные, доступное оборудование). 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упражнений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тренажеров</a:t>
            </a:r>
          </a:p>
        </p:txBody>
      </p:sp>
    </p:spTree>
    <p:extLst>
      <p:ext uri="{BB962C8B-B14F-4D97-AF65-F5344CB8AC3E}">
        <p14:creationId xmlns:p14="http://schemas.microsoft.com/office/powerpoint/2010/main" val="294950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05C25-DFD9-7316-F91F-F761F03A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BF8FB-6119-A74D-054F-3A51643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решает проблему индивидуального подхода к тренировкам, предлагая удобный инструмент для составления программ.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мобильного приложения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базы упражнений (фото и видео примеры, описание техники)</a:t>
            </a:r>
          </a:p>
        </p:txBody>
      </p:sp>
    </p:spTree>
    <p:extLst>
      <p:ext uri="{BB962C8B-B14F-4D97-AF65-F5344CB8AC3E}">
        <p14:creationId xmlns:p14="http://schemas.microsoft.com/office/powerpoint/2010/main" val="2644364000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172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Amasis MT Pro Medium</vt:lpstr>
      <vt:lpstr>Arial</vt:lpstr>
      <vt:lpstr>Times New Roman</vt:lpstr>
      <vt:lpstr>Univers Light</vt:lpstr>
      <vt:lpstr>TribuneVTI</vt:lpstr>
      <vt:lpstr>WebServer для составления программ тренировок</vt:lpstr>
      <vt:lpstr>Идея</vt:lpstr>
      <vt:lpstr>Задачи</vt:lpstr>
      <vt:lpstr>Реализация: Функции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 Gornostalev</dc:creator>
  <cp:lastModifiedBy>Nikita Gornostalev</cp:lastModifiedBy>
  <cp:revision>1</cp:revision>
  <dcterms:created xsi:type="dcterms:W3CDTF">2025-05-04T13:26:23Z</dcterms:created>
  <dcterms:modified xsi:type="dcterms:W3CDTF">2025-05-04T14:00:05Z</dcterms:modified>
</cp:coreProperties>
</file>